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grandir" charset="1" panose="00000500000000000000"/>
      <p:regular r:id="rId17"/>
    </p:embeddedFont>
    <p:embeddedFont>
      <p:font typeface="Londrina Solid" charset="1" panose="00000500000000000000"/>
      <p:regular r:id="rId18"/>
    </p:embeddedFont>
    <p:embeddedFont>
      <p:font typeface="Agrandir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11" Target="../media/image15.png" Type="http://schemas.openxmlformats.org/officeDocument/2006/relationships/image"/><Relationship Id="rId12" Target="../media/image16.jpe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jpe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13403450" y="-68803"/>
            <a:ext cx="7711699" cy="4608462"/>
          </a:xfrm>
          <a:custGeom>
            <a:avLst/>
            <a:gdLst/>
            <a:ahLst/>
            <a:cxnLst/>
            <a:rect r="r" b="b" t="t" l="l"/>
            <a:pathLst>
              <a:path h="4608462" w="7711699">
                <a:moveTo>
                  <a:pt x="0" y="0"/>
                </a:moveTo>
                <a:lnTo>
                  <a:pt x="7711700" y="0"/>
                </a:lnTo>
                <a:lnTo>
                  <a:pt x="7711700" y="4608462"/>
                </a:lnTo>
                <a:lnTo>
                  <a:pt x="0" y="4608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70758" y="5378402"/>
            <a:ext cx="8146484" cy="1939925"/>
          </a:xfrm>
          <a:prstGeom prst="rect">
            <a:avLst/>
          </a:prstGeom>
        </p:spPr>
        <p:txBody>
          <a:bodyPr anchor="t" rtlCol="false" tIns="0" lIns="0" bIns="0" rIns="0">
            <a:spAutoFit/>
          </a:bodyPr>
          <a:lstStyle/>
          <a:p>
            <a:pPr algn="ctr">
              <a:lnSpc>
                <a:spcPts val="4900"/>
              </a:lnSpc>
            </a:pPr>
            <a:r>
              <a:rPr lang="en-US" sz="3500">
                <a:solidFill>
                  <a:srgbClr val="FEC672"/>
                </a:solidFill>
                <a:latin typeface="Agrandir"/>
                <a:ea typeface="Agrandir"/>
                <a:cs typeface="Agrandir"/>
                <a:sym typeface="Agrandir"/>
              </a:rPr>
              <a:t>Redefining Emergency ResponseInnovations in High-Risk Environments</a:t>
            </a:r>
          </a:p>
        </p:txBody>
      </p:sp>
      <p:sp>
        <p:nvSpPr>
          <p:cNvPr name="TextBox 5" id="5"/>
          <p:cNvSpPr txBox="true"/>
          <p:nvPr/>
        </p:nvSpPr>
        <p:spPr>
          <a:xfrm rot="0">
            <a:off x="3006348" y="3191872"/>
            <a:ext cx="12275304" cy="1951628"/>
          </a:xfrm>
          <a:prstGeom prst="rect">
            <a:avLst/>
          </a:prstGeom>
        </p:spPr>
        <p:txBody>
          <a:bodyPr anchor="t" rtlCol="false" tIns="0" lIns="0" bIns="0" rIns="0">
            <a:spAutoFit/>
          </a:bodyPr>
          <a:lstStyle/>
          <a:p>
            <a:pPr algn="ctr">
              <a:lnSpc>
                <a:spcPts val="15367"/>
              </a:lnSpc>
            </a:pPr>
            <a:r>
              <a:rPr lang="en-US" sz="12805">
                <a:solidFill>
                  <a:srgbClr val="FFFFFF"/>
                </a:solidFill>
                <a:latin typeface="Londrina Solid"/>
                <a:ea typeface="Londrina Solid"/>
                <a:cs typeface="Londrina Solid"/>
                <a:sym typeface="Londrina Solid"/>
              </a:rPr>
              <a:t>QUICK SEAL SAVIOR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grpSp>
        <p:nvGrpSpPr>
          <p:cNvPr name="Group 3" id="3"/>
          <p:cNvGrpSpPr/>
          <p:nvPr/>
        </p:nvGrpSpPr>
        <p:grpSpPr>
          <a:xfrm rot="-10800000">
            <a:off x="-604313" y="-435341"/>
            <a:ext cx="12831129" cy="11157682"/>
            <a:chOff x="0" y="0"/>
            <a:chExt cx="7116738" cy="6188567"/>
          </a:xfrm>
        </p:grpSpPr>
        <p:sp>
          <p:nvSpPr>
            <p:cNvPr name="Freeform 4" id="4"/>
            <p:cNvSpPr/>
            <p:nvPr/>
          </p:nvSpPr>
          <p:spPr>
            <a:xfrm flipH="false" flipV="false" rot="0">
              <a:off x="0" y="0"/>
              <a:ext cx="7117628" cy="6191615"/>
            </a:xfrm>
            <a:custGeom>
              <a:avLst/>
              <a:gdLst/>
              <a:ahLst/>
              <a:cxnLst/>
              <a:rect r="r" b="b" t="t" l="l"/>
              <a:pathLst>
                <a:path h="6191615" w="7117628">
                  <a:moveTo>
                    <a:pt x="7055397" y="6186789"/>
                  </a:moveTo>
                  <a:cubicBezTo>
                    <a:pt x="7062636" y="6184757"/>
                    <a:pt x="7070130" y="6181709"/>
                    <a:pt x="7076733" y="6177518"/>
                  </a:cubicBezTo>
                  <a:cubicBezTo>
                    <a:pt x="7069748" y="6181836"/>
                    <a:pt x="7062256" y="6185011"/>
                    <a:pt x="7055397" y="6186789"/>
                  </a:cubicBezTo>
                  <a:close/>
                  <a:moveTo>
                    <a:pt x="7116738" y="6092809"/>
                  </a:moveTo>
                  <a:cubicBezTo>
                    <a:pt x="7116484" y="6104239"/>
                    <a:pt x="7116104" y="6104620"/>
                    <a:pt x="7115722" y="6104620"/>
                  </a:cubicBezTo>
                  <a:cubicBezTo>
                    <a:pt x="7115469" y="6104620"/>
                    <a:pt x="7115342" y="6104493"/>
                    <a:pt x="7115087" y="6105509"/>
                  </a:cubicBezTo>
                  <a:cubicBezTo>
                    <a:pt x="7114833" y="6106780"/>
                    <a:pt x="7114960" y="6107923"/>
                    <a:pt x="7114325" y="6115796"/>
                  </a:cubicBezTo>
                  <a:cubicBezTo>
                    <a:pt x="7114453" y="6122146"/>
                    <a:pt x="7112929" y="6133449"/>
                    <a:pt x="7106832" y="6145387"/>
                  </a:cubicBezTo>
                  <a:cubicBezTo>
                    <a:pt x="7100863" y="6157325"/>
                    <a:pt x="7090195" y="6169518"/>
                    <a:pt x="7076733" y="6177518"/>
                  </a:cubicBezTo>
                  <a:cubicBezTo>
                    <a:pt x="7091719" y="6168629"/>
                    <a:pt x="7103277" y="6153134"/>
                    <a:pt x="7108230" y="6140181"/>
                  </a:cubicBezTo>
                  <a:cubicBezTo>
                    <a:pt x="7113309" y="6127099"/>
                    <a:pt x="7113182" y="6117701"/>
                    <a:pt x="7112547" y="6118844"/>
                  </a:cubicBezTo>
                  <a:cubicBezTo>
                    <a:pt x="7111278" y="6129258"/>
                    <a:pt x="7108737" y="6134719"/>
                    <a:pt x="7107594" y="6137894"/>
                  </a:cubicBezTo>
                  <a:cubicBezTo>
                    <a:pt x="7106324" y="6141069"/>
                    <a:pt x="7105435" y="6141958"/>
                    <a:pt x="7104800" y="6143101"/>
                  </a:cubicBezTo>
                  <a:cubicBezTo>
                    <a:pt x="7104038" y="6144371"/>
                    <a:pt x="7103404" y="6145387"/>
                    <a:pt x="7101753" y="6148181"/>
                  </a:cubicBezTo>
                  <a:cubicBezTo>
                    <a:pt x="7101498" y="6148689"/>
                    <a:pt x="7101118" y="6149324"/>
                    <a:pt x="7100736" y="6149832"/>
                  </a:cubicBezTo>
                  <a:cubicBezTo>
                    <a:pt x="7100736" y="6149832"/>
                    <a:pt x="7099467" y="6154658"/>
                    <a:pt x="7089560" y="6164311"/>
                  </a:cubicBezTo>
                  <a:lnTo>
                    <a:pt x="7088418" y="6167486"/>
                  </a:lnTo>
                  <a:cubicBezTo>
                    <a:pt x="7083972" y="6171931"/>
                    <a:pt x="7076987" y="6176756"/>
                    <a:pt x="7069494" y="6180439"/>
                  </a:cubicBezTo>
                  <a:cubicBezTo>
                    <a:pt x="7050698" y="6191615"/>
                    <a:pt x="7034696" y="6187806"/>
                    <a:pt x="7034696" y="6187806"/>
                  </a:cubicBezTo>
                  <a:lnTo>
                    <a:pt x="7008916" y="6184376"/>
                  </a:lnTo>
                  <a:lnTo>
                    <a:pt x="7002057" y="6184757"/>
                  </a:lnTo>
                  <a:lnTo>
                    <a:pt x="6955194" y="6181582"/>
                  </a:lnTo>
                  <a:cubicBezTo>
                    <a:pt x="6351223" y="6183106"/>
                    <a:pt x="5406334" y="6181074"/>
                    <a:pt x="4793161" y="6180693"/>
                  </a:cubicBezTo>
                  <a:cubicBezTo>
                    <a:pt x="4524628" y="6180820"/>
                    <a:pt x="3823859" y="6180312"/>
                    <a:pt x="3450499" y="6181582"/>
                  </a:cubicBezTo>
                  <a:lnTo>
                    <a:pt x="3467731" y="6180439"/>
                  </a:lnTo>
                  <a:cubicBezTo>
                    <a:pt x="3021134" y="6180693"/>
                    <a:pt x="2406525" y="6182471"/>
                    <a:pt x="2136557" y="6182852"/>
                  </a:cubicBezTo>
                  <a:lnTo>
                    <a:pt x="2143737" y="6182344"/>
                  </a:lnTo>
                  <a:cubicBezTo>
                    <a:pt x="1964237" y="6182471"/>
                    <a:pt x="1493228" y="6183614"/>
                    <a:pt x="1550668" y="6185774"/>
                  </a:cubicBezTo>
                  <a:cubicBezTo>
                    <a:pt x="1116995" y="6185138"/>
                    <a:pt x="1193104" y="6183106"/>
                    <a:pt x="643115" y="6184249"/>
                  </a:cubicBezTo>
                  <a:lnTo>
                    <a:pt x="727839" y="6184504"/>
                  </a:lnTo>
                  <a:cubicBezTo>
                    <a:pt x="569879" y="6184504"/>
                    <a:pt x="259702" y="6184631"/>
                    <a:pt x="170688" y="6184631"/>
                  </a:cubicBezTo>
                  <a:cubicBezTo>
                    <a:pt x="153670" y="6184631"/>
                    <a:pt x="135001" y="6184504"/>
                    <a:pt x="115570" y="6184504"/>
                  </a:cubicBezTo>
                  <a:cubicBezTo>
                    <a:pt x="105791" y="6184504"/>
                    <a:pt x="95885" y="6184504"/>
                    <a:pt x="85852" y="6184376"/>
                  </a:cubicBezTo>
                  <a:cubicBezTo>
                    <a:pt x="80645" y="6184249"/>
                    <a:pt x="76708" y="6184504"/>
                    <a:pt x="68453" y="6183995"/>
                  </a:cubicBezTo>
                  <a:cubicBezTo>
                    <a:pt x="61087" y="6183106"/>
                    <a:pt x="53975" y="6181329"/>
                    <a:pt x="47117" y="6178534"/>
                  </a:cubicBezTo>
                  <a:cubicBezTo>
                    <a:pt x="19558" y="6167358"/>
                    <a:pt x="1143" y="6138783"/>
                    <a:pt x="1270" y="6110717"/>
                  </a:cubicBezTo>
                  <a:cubicBezTo>
                    <a:pt x="1270" y="6091286"/>
                    <a:pt x="1270" y="6072870"/>
                    <a:pt x="1397" y="6056233"/>
                  </a:cubicBezTo>
                  <a:cubicBezTo>
                    <a:pt x="1270" y="6023213"/>
                    <a:pt x="1270" y="5997305"/>
                    <a:pt x="1270" y="5892452"/>
                  </a:cubicBezTo>
                  <a:lnTo>
                    <a:pt x="1651" y="5934660"/>
                  </a:lnTo>
                  <a:cubicBezTo>
                    <a:pt x="508" y="5510167"/>
                    <a:pt x="1778" y="4969904"/>
                    <a:pt x="0" y="4536970"/>
                  </a:cubicBezTo>
                  <a:cubicBezTo>
                    <a:pt x="1016" y="3731399"/>
                    <a:pt x="2413" y="25827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1724424" y="508"/>
                    <a:pt x="5473826" y="635"/>
                    <a:pt x="6966497" y="0"/>
                  </a:cubicBezTo>
                  <a:lnTo>
                    <a:pt x="6962306" y="254"/>
                  </a:lnTo>
                  <a:cubicBezTo>
                    <a:pt x="6975515" y="254"/>
                    <a:pt x="6993675" y="127"/>
                    <a:pt x="7015393" y="127"/>
                  </a:cubicBezTo>
                  <a:cubicBezTo>
                    <a:pt x="7020854" y="127"/>
                    <a:pt x="7026442" y="127"/>
                    <a:pt x="7032410" y="127"/>
                  </a:cubicBezTo>
                  <a:lnTo>
                    <a:pt x="7034696" y="127"/>
                  </a:lnTo>
                  <a:lnTo>
                    <a:pt x="7038125" y="254"/>
                  </a:lnTo>
                  <a:cubicBezTo>
                    <a:pt x="7040411" y="381"/>
                    <a:pt x="7042697" y="381"/>
                    <a:pt x="7044983" y="762"/>
                  </a:cubicBezTo>
                  <a:cubicBezTo>
                    <a:pt x="7049556" y="1270"/>
                    <a:pt x="7054255" y="2413"/>
                    <a:pt x="7058827" y="3810"/>
                  </a:cubicBezTo>
                  <a:cubicBezTo>
                    <a:pt x="7077115" y="9525"/>
                    <a:pt x="7094259" y="22860"/>
                    <a:pt x="7104293" y="41656"/>
                  </a:cubicBezTo>
                  <a:cubicBezTo>
                    <a:pt x="7109245" y="51054"/>
                    <a:pt x="7112547" y="61722"/>
                    <a:pt x="7113309" y="72771"/>
                  </a:cubicBezTo>
                  <a:cubicBezTo>
                    <a:pt x="7113691" y="79121"/>
                    <a:pt x="7113563" y="81915"/>
                    <a:pt x="7113563" y="85725"/>
                  </a:cubicBezTo>
                  <a:cubicBezTo>
                    <a:pt x="7113563" y="89408"/>
                    <a:pt x="7113563" y="93091"/>
                    <a:pt x="7113563" y="96901"/>
                  </a:cubicBezTo>
                  <a:cubicBezTo>
                    <a:pt x="7113563" y="111887"/>
                    <a:pt x="7113691" y="127254"/>
                    <a:pt x="7113691" y="143002"/>
                  </a:cubicBezTo>
                  <a:cubicBezTo>
                    <a:pt x="7113818" y="200393"/>
                    <a:pt x="7113944" y="510320"/>
                    <a:pt x="7114071" y="820248"/>
                  </a:cubicBezTo>
                  <a:cubicBezTo>
                    <a:pt x="7114325" y="2061165"/>
                    <a:pt x="7114706" y="3300876"/>
                    <a:pt x="7114833" y="3801343"/>
                  </a:cubicBezTo>
                  <a:lnTo>
                    <a:pt x="7116104" y="4002736"/>
                  </a:lnTo>
                  <a:cubicBezTo>
                    <a:pt x="7115087" y="4212570"/>
                    <a:pt x="7115849" y="4409139"/>
                    <a:pt x="7115087" y="4697360"/>
                  </a:cubicBezTo>
                  <a:cubicBezTo>
                    <a:pt x="7115215" y="4848103"/>
                    <a:pt x="7116231" y="4785394"/>
                    <a:pt x="7116484" y="4714243"/>
                  </a:cubicBezTo>
                  <a:cubicBezTo>
                    <a:pt x="7115722" y="4965080"/>
                    <a:pt x="7116738" y="5237623"/>
                    <a:pt x="7115977" y="5376307"/>
                  </a:cubicBezTo>
                  <a:lnTo>
                    <a:pt x="7115595" y="5334098"/>
                  </a:lnTo>
                  <a:cubicBezTo>
                    <a:pt x="7114325" y="5726030"/>
                    <a:pt x="7117628" y="5953954"/>
                    <a:pt x="7116231" y="6037056"/>
                  </a:cubicBezTo>
                  <a:lnTo>
                    <a:pt x="7115977" y="6036675"/>
                  </a:lnTo>
                  <a:cubicBezTo>
                    <a:pt x="7115087" y="6055344"/>
                    <a:pt x="7116357" y="6076554"/>
                    <a:pt x="7116738" y="6092809"/>
                  </a:cubicBezTo>
                  <a:close/>
                  <a:moveTo>
                    <a:pt x="7074320" y="6177137"/>
                  </a:moveTo>
                  <a:cubicBezTo>
                    <a:pt x="7073685" y="6177518"/>
                    <a:pt x="7073178" y="6177899"/>
                    <a:pt x="7072669" y="6178280"/>
                  </a:cubicBezTo>
                  <a:cubicBezTo>
                    <a:pt x="7073178" y="6178026"/>
                    <a:pt x="7073685" y="6177899"/>
                    <a:pt x="7074193" y="6177518"/>
                  </a:cubicBezTo>
                  <a:cubicBezTo>
                    <a:pt x="7074194" y="6177518"/>
                    <a:pt x="7074320" y="6177264"/>
                    <a:pt x="7074320" y="6177137"/>
                  </a:cubicBezTo>
                  <a:close/>
                </a:path>
              </a:pathLst>
            </a:custGeom>
            <a:solidFill>
              <a:srgbClr val="FFF8ED"/>
            </a:solidFill>
          </p:spPr>
        </p:sp>
      </p:grpSp>
      <p:grpSp>
        <p:nvGrpSpPr>
          <p:cNvPr name="Group 5" id="5"/>
          <p:cNvGrpSpPr/>
          <p:nvPr/>
        </p:nvGrpSpPr>
        <p:grpSpPr>
          <a:xfrm rot="0">
            <a:off x="12226816" y="0"/>
            <a:ext cx="6061184" cy="10430588"/>
            <a:chOff x="0" y="0"/>
            <a:chExt cx="939036" cy="1615971"/>
          </a:xfrm>
        </p:grpSpPr>
        <p:sp>
          <p:nvSpPr>
            <p:cNvPr name="Freeform 6" id="6"/>
            <p:cNvSpPr/>
            <p:nvPr/>
          </p:nvSpPr>
          <p:spPr>
            <a:xfrm flipH="false" flipV="false" rot="0">
              <a:off x="0" y="0"/>
              <a:ext cx="939036" cy="1615971"/>
            </a:xfrm>
            <a:custGeom>
              <a:avLst/>
              <a:gdLst/>
              <a:ahLst/>
              <a:cxnLst/>
              <a:rect r="r" b="b" t="t" l="l"/>
              <a:pathLst>
                <a:path h="1615971" w="939036">
                  <a:moveTo>
                    <a:pt x="0" y="0"/>
                  </a:moveTo>
                  <a:lnTo>
                    <a:pt x="939036" y="0"/>
                  </a:lnTo>
                  <a:lnTo>
                    <a:pt x="939036" y="1615971"/>
                  </a:lnTo>
                  <a:lnTo>
                    <a:pt x="0" y="1615971"/>
                  </a:lnTo>
                  <a:close/>
                </a:path>
              </a:pathLst>
            </a:custGeom>
            <a:blipFill>
              <a:blip r:embed="rId3"/>
              <a:stretch>
                <a:fillRect l="-13884" t="0" r="-115566" b="0"/>
              </a:stretch>
            </a:blipFill>
          </p:spPr>
        </p:sp>
      </p:grpSp>
      <p:sp>
        <p:nvSpPr>
          <p:cNvPr name="TextBox 7" id="7"/>
          <p:cNvSpPr txBox="true"/>
          <p:nvPr/>
        </p:nvSpPr>
        <p:spPr>
          <a:xfrm rot="0">
            <a:off x="648621" y="3387961"/>
            <a:ext cx="11198116" cy="5953125"/>
          </a:xfrm>
          <a:prstGeom prst="rect">
            <a:avLst/>
          </a:prstGeom>
        </p:spPr>
        <p:txBody>
          <a:bodyPr anchor="t" rtlCol="false" tIns="0" lIns="0" bIns="0" rIns="0">
            <a:spAutoFit/>
          </a:bodyPr>
          <a:lstStyle/>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Continuous Improvement: Emphasizes continuous improvement through research, innovation, and collaboration.</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Expansion: Expanding applications of Quick Seal Savior in diverse industries and scenarios.</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Global Impact: Maximizing the project's impact through equitable distribution and accessibility.</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Statistics: Improved access to medical devices could save up to 1.5 million lives annually in low- and middle-income countries.</a:t>
            </a:r>
          </a:p>
          <a:p>
            <a:pPr algn="l">
              <a:lnSpc>
                <a:spcPts val="3359"/>
              </a:lnSpc>
            </a:pPr>
          </a:p>
        </p:txBody>
      </p:sp>
      <p:sp>
        <p:nvSpPr>
          <p:cNvPr name="TextBox 8" id="8"/>
          <p:cNvSpPr txBox="true"/>
          <p:nvPr/>
        </p:nvSpPr>
        <p:spPr>
          <a:xfrm rot="0">
            <a:off x="1028700" y="1897545"/>
            <a:ext cx="9421831" cy="995749"/>
          </a:xfrm>
          <a:prstGeom prst="rect">
            <a:avLst/>
          </a:prstGeom>
        </p:spPr>
        <p:txBody>
          <a:bodyPr anchor="t" rtlCol="false" tIns="0" lIns="0" bIns="0" rIns="0">
            <a:spAutoFit/>
          </a:bodyPr>
          <a:lstStyle/>
          <a:p>
            <a:pPr algn="l">
              <a:lnSpc>
                <a:spcPts val="7567"/>
              </a:lnSpc>
            </a:pPr>
            <a:r>
              <a:rPr lang="en-US" sz="7072">
                <a:solidFill>
                  <a:srgbClr val="282325"/>
                </a:solidFill>
                <a:latin typeface="Londrina Solid"/>
                <a:ea typeface="Londrina Solid"/>
                <a:cs typeface="Londrina Solid"/>
                <a:sym typeface="Londrina Solid"/>
              </a:rPr>
              <a:t> FUTURE SCOPE</a:t>
            </a:r>
          </a:p>
        </p:txBody>
      </p:sp>
      <p:grpSp>
        <p:nvGrpSpPr>
          <p:cNvPr name="Group 9" id="9"/>
          <p:cNvGrpSpPr/>
          <p:nvPr/>
        </p:nvGrpSpPr>
        <p:grpSpPr>
          <a:xfrm rot="0">
            <a:off x="15191423" y="741998"/>
            <a:ext cx="1378268" cy="677228"/>
            <a:chOff x="0" y="0"/>
            <a:chExt cx="1837690" cy="902970"/>
          </a:xfrm>
        </p:grpSpPr>
        <p:sp>
          <p:nvSpPr>
            <p:cNvPr name="Freeform 10" id="10"/>
            <p:cNvSpPr/>
            <p:nvPr/>
          </p:nvSpPr>
          <p:spPr>
            <a:xfrm flipH="false" flipV="false" rot="0">
              <a:off x="49530" y="46990"/>
              <a:ext cx="1743710" cy="803910"/>
            </a:xfrm>
            <a:custGeom>
              <a:avLst/>
              <a:gdLst/>
              <a:ahLst/>
              <a:cxnLst/>
              <a:rect r="r" b="b" t="t" l="l"/>
              <a:pathLst>
                <a:path h="803910" w="1743710">
                  <a:moveTo>
                    <a:pt x="1068070" y="803910"/>
                  </a:moveTo>
                  <a:cubicBezTo>
                    <a:pt x="369570" y="740410"/>
                    <a:pt x="345440" y="720090"/>
                    <a:pt x="321310" y="701040"/>
                  </a:cubicBezTo>
                  <a:cubicBezTo>
                    <a:pt x="306070" y="688340"/>
                    <a:pt x="295910" y="674370"/>
                    <a:pt x="285750" y="659130"/>
                  </a:cubicBezTo>
                  <a:cubicBezTo>
                    <a:pt x="276860" y="643890"/>
                    <a:pt x="267970" y="629920"/>
                    <a:pt x="261620" y="609600"/>
                  </a:cubicBezTo>
                  <a:cubicBezTo>
                    <a:pt x="254000" y="581660"/>
                    <a:pt x="246380" y="535940"/>
                    <a:pt x="251460" y="500380"/>
                  </a:cubicBezTo>
                  <a:cubicBezTo>
                    <a:pt x="256540" y="466090"/>
                    <a:pt x="271780" y="427990"/>
                    <a:pt x="293370" y="400050"/>
                  </a:cubicBezTo>
                  <a:cubicBezTo>
                    <a:pt x="313690" y="370840"/>
                    <a:pt x="350520" y="344170"/>
                    <a:pt x="377190" y="328930"/>
                  </a:cubicBezTo>
                  <a:cubicBezTo>
                    <a:pt x="394970" y="318770"/>
                    <a:pt x="403860" y="316230"/>
                    <a:pt x="429260" y="311150"/>
                  </a:cubicBezTo>
                  <a:cubicBezTo>
                    <a:pt x="488950" y="297180"/>
                    <a:pt x="642620" y="295910"/>
                    <a:pt x="739140" y="278130"/>
                  </a:cubicBezTo>
                  <a:cubicBezTo>
                    <a:pt x="826770" y="261620"/>
                    <a:pt x="918210" y="214630"/>
                    <a:pt x="984250" y="212090"/>
                  </a:cubicBezTo>
                  <a:cubicBezTo>
                    <a:pt x="1026160" y="212090"/>
                    <a:pt x="1059180" y="219710"/>
                    <a:pt x="1090930" y="234950"/>
                  </a:cubicBezTo>
                  <a:cubicBezTo>
                    <a:pt x="1122680" y="251460"/>
                    <a:pt x="1154430" y="276860"/>
                    <a:pt x="1174750" y="304800"/>
                  </a:cubicBezTo>
                  <a:cubicBezTo>
                    <a:pt x="1196340" y="334010"/>
                    <a:pt x="1210310" y="377190"/>
                    <a:pt x="1216660" y="406400"/>
                  </a:cubicBezTo>
                  <a:cubicBezTo>
                    <a:pt x="1221740" y="426720"/>
                    <a:pt x="1221740" y="440690"/>
                    <a:pt x="1219200" y="461010"/>
                  </a:cubicBezTo>
                  <a:cubicBezTo>
                    <a:pt x="1214120" y="491490"/>
                    <a:pt x="1197610" y="538480"/>
                    <a:pt x="1183640" y="565150"/>
                  </a:cubicBezTo>
                  <a:cubicBezTo>
                    <a:pt x="1172210" y="582930"/>
                    <a:pt x="1164590" y="594360"/>
                    <a:pt x="1148080" y="607060"/>
                  </a:cubicBezTo>
                  <a:cubicBezTo>
                    <a:pt x="1125220" y="626110"/>
                    <a:pt x="1102360" y="651510"/>
                    <a:pt x="1052830" y="661670"/>
                  </a:cubicBezTo>
                  <a:cubicBezTo>
                    <a:pt x="906780" y="689610"/>
                    <a:pt x="292100" y="594360"/>
                    <a:pt x="149860" y="539750"/>
                  </a:cubicBezTo>
                  <a:cubicBezTo>
                    <a:pt x="100330" y="520700"/>
                    <a:pt x="81280" y="499110"/>
                    <a:pt x="59690" y="477520"/>
                  </a:cubicBezTo>
                  <a:cubicBezTo>
                    <a:pt x="44450" y="463550"/>
                    <a:pt x="36830" y="452120"/>
                    <a:pt x="27940" y="433070"/>
                  </a:cubicBezTo>
                  <a:cubicBezTo>
                    <a:pt x="16510" y="405130"/>
                    <a:pt x="1270" y="361950"/>
                    <a:pt x="1270" y="326390"/>
                  </a:cubicBezTo>
                  <a:cubicBezTo>
                    <a:pt x="1270" y="290830"/>
                    <a:pt x="11430" y="251460"/>
                    <a:pt x="27940" y="219710"/>
                  </a:cubicBezTo>
                  <a:cubicBezTo>
                    <a:pt x="44450" y="189230"/>
                    <a:pt x="71120" y="158750"/>
                    <a:pt x="100330" y="138430"/>
                  </a:cubicBezTo>
                  <a:cubicBezTo>
                    <a:pt x="129540" y="118110"/>
                    <a:pt x="149860" y="109220"/>
                    <a:pt x="201930" y="99060"/>
                  </a:cubicBezTo>
                  <a:cubicBezTo>
                    <a:pt x="359410" y="67310"/>
                    <a:pt x="948690" y="82550"/>
                    <a:pt x="1173480" y="71120"/>
                  </a:cubicBezTo>
                  <a:cubicBezTo>
                    <a:pt x="1294130" y="64770"/>
                    <a:pt x="1395730" y="60960"/>
                    <a:pt x="1450340" y="50800"/>
                  </a:cubicBezTo>
                  <a:cubicBezTo>
                    <a:pt x="1473200" y="45720"/>
                    <a:pt x="1479550" y="35560"/>
                    <a:pt x="1499870" y="34290"/>
                  </a:cubicBezTo>
                  <a:cubicBezTo>
                    <a:pt x="1527810" y="33020"/>
                    <a:pt x="1574800" y="40640"/>
                    <a:pt x="1606550" y="54610"/>
                  </a:cubicBezTo>
                  <a:cubicBezTo>
                    <a:pt x="1639570" y="69850"/>
                    <a:pt x="1672590" y="100330"/>
                    <a:pt x="1692910" y="123190"/>
                  </a:cubicBezTo>
                  <a:cubicBezTo>
                    <a:pt x="1706880" y="138430"/>
                    <a:pt x="1713230" y="153670"/>
                    <a:pt x="1720850" y="170180"/>
                  </a:cubicBezTo>
                  <a:cubicBezTo>
                    <a:pt x="1728470" y="186690"/>
                    <a:pt x="1734820" y="201930"/>
                    <a:pt x="1737360" y="222250"/>
                  </a:cubicBezTo>
                  <a:cubicBezTo>
                    <a:pt x="1741170" y="252730"/>
                    <a:pt x="1741170" y="298450"/>
                    <a:pt x="1729740" y="331470"/>
                  </a:cubicBezTo>
                  <a:cubicBezTo>
                    <a:pt x="1719580" y="365760"/>
                    <a:pt x="1697990" y="400050"/>
                    <a:pt x="1673860" y="425450"/>
                  </a:cubicBezTo>
                  <a:cubicBezTo>
                    <a:pt x="1648460" y="450850"/>
                    <a:pt x="1607820" y="471170"/>
                    <a:pt x="1579880" y="481330"/>
                  </a:cubicBezTo>
                  <a:cubicBezTo>
                    <a:pt x="1559560" y="488950"/>
                    <a:pt x="1551940" y="490220"/>
                    <a:pt x="1525270" y="491490"/>
                  </a:cubicBezTo>
                  <a:cubicBezTo>
                    <a:pt x="1455420" y="494030"/>
                    <a:pt x="1261110" y="461010"/>
                    <a:pt x="1145540" y="461010"/>
                  </a:cubicBezTo>
                  <a:cubicBezTo>
                    <a:pt x="1050290" y="461010"/>
                    <a:pt x="938530" y="485140"/>
                    <a:pt x="883920" y="483870"/>
                  </a:cubicBezTo>
                  <a:cubicBezTo>
                    <a:pt x="858520" y="483870"/>
                    <a:pt x="847090" y="481330"/>
                    <a:pt x="829310" y="476250"/>
                  </a:cubicBezTo>
                  <a:cubicBezTo>
                    <a:pt x="811530" y="472440"/>
                    <a:pt x="796290" y="468630"/>
                    <a:pt x="778510" y="457200"/>
                  </a:cubicBezTo>
                  <a:cubicBezTo>
                    <a:pt x="753110" y="441960"/>
                    <a:pt x="716280" y="412750"/>
                    <a:pt x="697230" y="383540"/>
                  </a:cubicBezTo>
                  <a:cubicBezTo>
                    <a:pt x="676910" y="354330"/>
                    <a:pt x="662940" y="316230"/>
                    <a:pt x="659130" y="280670"/>
                  </a:cubicBezTo>
                  <a:cubicBezTo>
                    <a:pt x="654050" y="246380"/>
                    <a:pt x="659130" y="205740"/>
                    <a:pt x="673100" y="172720"/>
                  </a:cubicBezTo>
                  <a:cubicBezTo>
                    <a:pt x="685800" y="139700"/>
                    <a:pt x="708660" y="106680"/>
                    <a:pt x="735330" y="82550"/>
                  </a:cubicBezTo>
                  <a:cubicBezTo>
                    <a:pt x="762000" y="59690"/>
                    <a:pt x="803910" y="41910"/>
                    <a:pt x="831850" y="33020"/>
                  </a:cubicBezTo>
                  <a:cubicBezTo>
                    <a:pt x="852170" y="26670"/>
                    <a:pt x="861060" y="26670"/>
                    <a:pt x="887730" y="26670"/>
                  </a:cubicBezTo>
                  <a:cubicBezTo>
                    <a:pt x="953770" y="27940"/>
                    <a:pt x="1140460" y="67310"/>
                    <a:pt x="1245870" y="77470"/>
                  </a:cubicBezTo>
                  <a:cubicBezTo>
                    <a:pt x="1327150" y="85090"/>
                    <a:pt x="1404620" y="77470"/>
                    <a:pt x="1464310" y="87630"/>
                  </a:cubicBezTo>
                  <a:cubicBezTo>
                    <a:pt x="1506220" y="93980"/>
                    <a:pt x="1543050" y="104140"/>
                    <a:pt x="1569720" y="118110"/>
                  </a:cubicBezTo>
                  <a:cubicBezTo>
                    <a:pt x="1587500" y="127000"/>
                    <a:pt x="1598930" y="135890"/>
                    <a:pt x="1612900" y="151130"/>
                  </a:cubicBezTo>
                  <a:cubicBezTo>
                    <a:pt x="1633220" y="172720"/>
                    <a:pt x="1661160" y="215900"/>
                    <a:pt x="1671320" y="243840"/>
                  </a:cubicBezTo>
                  <a:cubicBezTo>
                    <a:pt x="1680210" y="262890"/>
                    <a:pt x="1682750" y="275590"/>
                    <a:pt x="1682750" y="297180"/>
                  </a:cubicBezTo>
                  <a:cubicBezTo>
                    <a:pt x="1684020" y="327660"/>
                    <a:pt x="1678940" y="372110"/>
                    <a:pt x="1664970" y="405130"/>
                  </a:cubicBezTo>
                  <a:cubicBezTo>
                    <a:pt x="1651000" y="438150"/>
                    <a:pt x="1626870" y="469900"/>
                    <a:pt x="1600200" y="492760"/>
                  </a:cubicBezTo>
                  <a:cubicBezTo>
                    <a:pt x="1572260" y="515620"/>
                    <a:pt x="1530350" y="532130"/>
                    <a:pt x="1501140" y="539750"/>
                  </a:cubicBezTo>
                  <a:cubicBezTo>
                    <a:pt x="1480820" y="544830"/>
                    <a:pt x="1464310" y="543560"/>
                    <a:pt x="1446530" y="544830"/>
                  </a:cubicBezTo>
                  <a:cubicBezTo>
                    <a:pt x="1430020" y="544830"/>
                    <a:pt x="1409700" y="557530"/>
                    <a:pt x="1398270" y="544830"/>
                  </a:cubicBezTo>
                  <a:cubicBezTo>
                    <a:pt x="1360170" y="509270"/>
                    <a:pt x="1341120" y="137160"/>
                    <a:pt x="1393190" y="88900"/>
                  </a:cubicBezTo>
                  <a:cubicBezTo>
                    <a:pt x="1419860" y="62230"/>
                    <a:pt x="1485900" y="88900"/>
                    <a:pt x="1518920" y="96520"/>
                  </a:cubicBezTo>
                  <a:cubicBezTo>
                    <a:pt x="1539240" y="101600"/>
                    <a:pt x="1553210" y="109220"/>
                    <a:pt x="1569720" y="118110"/>
                  </a:cubicBezTo>
                  <a:cubicBezTo>
                    <a:pt x="1584960" y="127000"/>
                    <a:pt x="1598930" y="135890"/>
                    <a:pt x="1612900" y="151130"/>
                  </a:cubicBezTo>
                  <a:cubicBezTo>
                    <a:pt x="1633220" y="172720"/>
                    <a:pt x="1661160" y="215900"/>
                    <a:pt x="1671320" y="243840"/>
                  </a:cubicBezTo>
                  <a:cubicBezTo>
                    <a:pt x="1680210" y="262890"/>
                    <a:pt x="1682750" y="275590"/>
                    <a:pt x="1682750" y="297180"/>
                  </a:cubicBezTo>
                  <a:cubicBezTo>
                    <a:pt x="1684020" y="327660"/>
                    <a:pt x="1675130" y="377190"/>
                    <a:pt x="1664970" y="405130"/>
                  </a:cubicBezTo>
                  <a:cubicBezTo>
                    <a:pt x="1658620" y="425450"/>
                    <a:pt x="1651000" y="436880"/>
                    <a:pt x="1638300" y="453390"/>
                  </a:cubicBezTo>
                  <a:cubicBezTo>
                    <a:pt x="1619250" y="476250"/>
                    <a:pt x="1584960" y="506730"/>
                    <a:pt x="1553210" y="521970"/>
                  </a:cubicBezTo>
                  <a:cubicBezTo>
                    <a:pt x="1521460" y="537210"/>
                    <a:pt x="1489710" y="541020"/>
                    <a:pt x="1446530" y="544830"/>
                  </a:cubicBezTo>
                  <a:cubicBezTo>
                    <a:pt x="1380490" y="549910"/>
                    <a:pt x="1286510" y="541020"/>
                    <a:pt x="1195070" y="532130"/>
                  </a:cubicBezTo>
                  <a:cubicBezTo>
                    <a:pt x="1084580" y="520700"/>
                    <a:pt x="895350" y="494030"/>
                    <a:pt x="829310" y="476250"/>
                  </a:cubicBezTo>
                  <a:cubicBezTo>
                    <a:pt x="803910" y="469900"/>
                    <a:pt x="796290" y="468630"/>
                    <a:pt x="778510" y="457200"/>
                  </a:cubicBezTo>
                  <a:cubicBezTo>
                    <a:pt x="753110" y="441960"/>
                    <a:pt x="715010" y="407670"/>
                    <a:pt x="697230" y="383540"/>
                  </a:cubicBezTo>
                  <a:cubicBezTo>
                    <a:pt x="683260" y="367030"/>
                    <a:pt x="676910" y="355600"/>
                    <a:pt x="671830" y="335280"/>
                  </a:cubicBezTo>
                  <a:cubicBezTo>
                    <a:pt x="662940" y="306070"/>
                    <a:pt x="654050" y="261620"/>
                    <a:pt x="659130" y="226060"/>
                  </a:cubicBezTo>
                  <a:cubicBezTo>
                    <a:pt x="662940" y="190500"/>
                    <a:pt x="678180" y="153670"/>
                    <a:pt x="698500" y="124460"/>
                  </a:cubicBezTo>
                  <a:cubicBezTo>
                    <a:pt x="718820" y="95250"/>
                    <a:pt x="755650" y="67310"/>
                    <a:pt x="781050" y="52070"/>
                  </a:cubicBezTo>
                  <a:cubicBezTo>
                    <a:pt x="798830" y="41910"/>
                    <a:pt x="814070" y="36830"/>
                    <a:pt x="831850" y="33020"/>
                  </a:cubicBezTo>
                  <a:cubicBezTo>
                    <a:pt x="849630" y="29210"/>
                    <a:pt x="886460" y="24130"/>
                    <a:pt x="887730" y="26670"/>
                  </a:cubicBezTo>
                  <a:cubicBezTo>
                    <a:pt x="887730" y="30480"/>
                    <a:pt x="798830" y="55880"/>
                    <a:pt x="800100" y="59690"/>
                  </a:cubicBezTo>
                  <a:cubicBezTo>
                    <a:pt x="802640" y="68580"/>
                    <a:pt x="1032510" y="8890"/>
                    <a:pt x="1153160" y="3810"/>
                  </a:cubicBezTo>
                  <a:cubicBezTo>
                    <a:pt x="1282700" y="0"/>
                    <a:pt x="1466850" y="15240"/>
                    <a:pt x="1554480" y="38100"/>
                  </a:cubicBezTo>
                  <a:cubicBezTo>
                    <a:pt x="1600200" y="50800"/>
                    <a:pt x="1629410" y="66040"/>
                    <a:pt x="1653540" y="83820"/>
                  </a:cubicBezTo>
                  <a:cubicBezTo>
                    <a:pt x="1671320" y="95250"/>
                    <a:pt x="1681480" y="105410"/>
                    <a:pt x="1692910" y="123190"/>
                  </a:cubicBezTo>
                  <a:cubicBezTo>
                    <a:pt x="1709420" y="147320"/>
                    <a:pt x="1731010" y="187960"/>
                    <a:pt x="1737360" y="222250"/>
                  </a:cubicBezTo>
                  <a:cubicBezTo>
                    <a:pt x="1743710" y="257810"/>
                    <a:pt x="1737360" y="303530"/>
                    <a:pt x="1729740" y="331470"/>
                  </a:cubicBezTo>
                  <a:cubicBezTo>
                    <a:pt x="1724660" y="353060"/>
                    <a:pt x="1719580" y="364490"/>
                    <a:pt x="1706880" y="382270"/>
                  </a:cubicBezTo>
                  <a:cubicBezTo>
                    <a:pt x="1690370" y="406400"/>
                    <a:pt x="1654810" y="441960"/>
                    <a:pt x="1629410" y="459740"/>
                  </a:cubicBezTo>
                  <a:cubicBezTo>
                    <a:pt x="1612900" y="471170"/>
                    <a:pt x="1602740" y="474980"/>
                    <a:pt x="1579880" y="481330"/>
                  </a:cubicBezTo>
                  <a:cubicBezTo>
                    <a:pt x="1534160" y="494030"/>
                    <a:pt x="1465580" y="502920"/>
                    <a:pt x="1372870" y="511810"/>
                  </a:cubicBezTo>
                  <a:cubicBezTo>
                    <a:pt x="1186180" y="529590"/>
                    <a:pt x="741680" y="539750"/>
                    <a:pt x="525780" y="546100"/>
                  </a:cubicBezTo>
                  <a:cubicBezTo>
                    <a:pt x="393700" y="549910"/>
                    <a:pt x="265430" y="560070"/>
                    <a:pt x="203200" y="552450"/>
                  </a:cubicBezTo>
                  <a:cubicBezTo>
                    <a:pt x="177800" y="549910"/>
                    <a:pt x="168910" y="548640"/>
                    <a:pt x="149860" y="539750"/>
                  </a:cubicBezTo>
                  <a:cubicBezTo>
                    <a:pt x="123190" y="528320"/>
                    <a:pt x="83820" y="504190"/>
                    <a:pt x="59690" y="477520"/>
                  </a:cubicBezTo>
                  <a:cubicBezTo>
                    <a:pt x="35560" y="452120"/>
                    <a:pt x="17780" y="415290"/>
                    <a:pt x="8890" y="381000"/>
                  </a:cubicBezTo>
                  <a:cubicBezTo>
                    <a:pt x="0" y="346710"/>
                    <a:pt x="0" y="306070"/>
                    <a:pt x="8890" y="271780"/>
                  </a:cubicBezTo>
                  <a:cubicBezTo>
                    <a:pt x="16510" y="237490"/>
                    <a:pt x="35560" y="201930"/>
                    <a:pt x="58420" y="175260"/>
                  </a:cubicBezTo>
                  <a:cubicBezTo>
                    <a:pt x="82550" y="148590"/>
                    <a:pt x="115570" y="125730"/>
                    <a:pt x="148590" y="113030"/>
                  </a:cubicBezTo>
                  <a:cubicBezTo>
                    <a:pt x="181610" y="100330"/>
                    <a:pt x="209550" y="99060"/>
                    <a:pt x="257810" y="99060"/>
                  </a:cubicBezTo>
                  <a:cubicBezTo>
                    <a:pt x="350520" y="97790"/>
                    <a:pt x="544830" y="118110"/>
                    <a:pt x="665480" y="142240"/>
                  </a:cubicBezTo>
                  <a:cubicBezTo>
                    <a:pt x="764540" y="161290"/>
                    <a:pt x="859790" y="212090"/>
                    <a:pt x="929640" y="220980"/>
                  </a:cubicBezTo>
                  <a:cubicBezTo>
                    <a:pt x="972820" y="226060"/>
                    <a:pt x="1009650" y="213360"/>
                    <a:pt x="1038860" y="217170"/>
                  </a:cubicBezTo>
                  <a:cubicBezTo>
                    <a:pt x="1059180" y="220980"/>
                    <a:pt x="1071880" y="224790"/>
                    <a:pt x="1090930" y="234950"/>
                  </a:cubicBezTo>
                  <a:cubicBezTo>
                    <a:pt x="1116330" y="250190"/>
                    <a:pt x="1155700" y="281940"/>
                    <a:pt x="1174750" y="304800"/>
                  </a:cubicBezTo>
                  <a:cubicBezTo>
                    <a:pt x="1188720" y="321310"/>
                    <a:pt x="1195070" y="334010"/>
                    <a:pt x="1201420" y="353060"/>
                  </a:cubicBezTo>
                  <a:cubicBezTo>
                    <a:pt x="1211580" y="381000"/>
                    <a:pt x="1219200" y="431800"/>
                    <a:pt x="1219200" y="461010"/>
                  </a:cubicBezTo>
                  <a:cubicBezTo>
                    <a:pt x="1217930" y="482600"/>
                    <a:pt x="1212850" y="497840"/>
                    <a:pt x="1206500" y="515620"/>
                  </a:cubicBezTo>
                  <a:cubicBezTo>
                    <a:pt x="1201420" y="532130"/>
                    <a:pt x="1195070" y="547370"/>
                    <a:pt x="1183640" y="565150"/>
                  </a:cubicBezTo>
                  <a:cubicBezTo>
                    <a:pt x="1165860" y="589280"/>
                    <a:pt x="1137920" y="618490"/>
                    <a:pt x="1103630" y="640080"/>
                  </a:cubicBezTo>
                  <a:cubicBezTo>
                    <a:pt x="1059180" y="668020"/>
                    <a:pt x="996950" y="690880"/>
                    <a:pt x="934720" y="708660"/>
                  </a:cubicBezTo>
                  <a:cubicBezTo>
                    <a:pt x="866140" y="728980"/>
                    <a:pt x="789940" y="740410"/>
                    <a:pt x="708660" y="748030"/>
                  </a:cubicBezTo>
                  <a:cubicBezTo>
                    <a:pt x="618490" y="756920"/>
                    <a:pt x="473710" y="765810"/>
                    <a:pt x="417830" y="754380"/>
                  </a:cubicBezTo>
                  <a:cubicBezTo>
                    <a:pt x="392430" y="750570"/>
                    <a:pt x="384810" y="745490"/>
                    <a:pt x="367030" y="734060"/>
                  </a:cubicBezTo>
                  <a:cubicBezTo>
                    <a:pt x="341630" y="717550"/>
                    <a:pt x="303530" y="683260"/>
                    <a:pt x="285750" y="659130"/>
                  </a:cubicBezTo>
                  <a:cubicBezTo>
                    <a:pt x="274320" y="642620"/>
                    <a:pt x="267970" y="629920"/>
                    <a:pt x="261620" y="609600"/>
                  </a:cubicBezTo>
                  <a:cubicBezTo>
                    <a:pt x="254000" y="581660"/>
                    <a:pt x="248920" y="530860"/>
                    <a:pt x="251460" y="500380"/>
                  </a:cubicBezTo>
                  <a:cubicBezTo>
                    <a:pt x="252730" y="480060"/>
                    <a:pt x="256540" y="467360"/>
                    <a:pt x="266700" y="448310"/>
                  </a:cubicBezTo>
                  <a:cubicBezTo>
                    <a:pt x="279400" y="421640"/>
                    <a:pt x="303530" y="382270"/>
                    <a:pt x="330200" y="359410"/>
                  </a:cubicBezTo>
                  <a:cubicBezTo>
                    <a:pt x="358140" y="336550"/>
                    <a:pt x="391160" y="320040"/>
                    <a:pt x="429260" y="311150"/>
                  </a:cubicBezTo>
                  <a:cubicBezTo>
                    <a:pt x="472440" y="299720"/>
                    <a:pt x="515620" y="307340"/>
                    <a:pt x="581660" y="308610"/>
                  </a:cubicBezTo>
                  <a:cubicBezTo>
                    <a:pt x="706120" y="312420"/>
                    <a:pt x="1040130" y="254000"/>
                    <a:pt x="1116330" y="345440"/>
                  </a:cubicBezTo>
                  <a:cubicBezTo>
                    <a:pt x="1187450" y="430530"/>
                    <a:pt x="1068070" y="803910"/>
                    <a:pt x="1068070" y="803910"/>
                  </a:cubicBezTo>
                </a:path>
              </a:pathLst>
            </a:custGeom>
            <a:solidFill>
              <a:srgbClr val="F2F2F2">
                <a:alpha val="24706"/>
              </a:srgbClr>
            </a:solidFill>
            <a:ln cap="sq">
              <a:noFill/>
              <a:prstDash val="solid"/>
              <a:miter/>
            </a:ln>
          </p:spPr>
        </p:sp>
      </p:grpSp>
      <p:grpSp>
        <p:nvGrpSpPr>
          <p:cNvPr name="Group 11" id="11"/>
          <p:cNvGrpSpPr/>
          <p:nvPr/>
        </p:nvGrpSpPr>
        <p:grpSpPr>
          <a:xfrm rot="0">
            <a:off x="13265468" y="1891665"/>
            <a:ext cx="715328" cy="521018"/>
            <a:chOff x="0" y="0"/>
            <a:chExt cx="953770" cy="694690"/>
          </a:xfrm>
        </p:grpSpPr>
        <p:sp>
          <p:nvSpPr>
            <p:cNvPr name="Freeform 12" id="12"/>
            <p:cNvSpPr/>
            <p:nvPr/>
          </p:nvSpPr>
          <p:spPr>
            <a:xfrm flipH="false" flipV="false" rot="0">
              <a:off x="46990" y="45720"/>
              <a:ext cx="861060" cy="601980"/>
            </a:xfrm>
            <a:custGeom>
              <a:avLst/>
              <a:gdLst/>
              <a:ahLst/>
              <a:cxnLst/>
              <a:rect r="r" b="b" t="t" l="l"/>
              <a:pathLst>
                <a:path h="601980" w="861060">
                  <a:moveTo>
                    <a:pt x="807720" y="151130"/>
                  </a:moveTo>
                  <a:cubicBezTo>
                    <a:pt x="661670" y="214630"/>
                    <a:pt x="358140" y="391160"/>
                    <a:pt x="250190" y="472440"/>
                  </a:cubicBezTo>
                  <a:cubicBezTo>
                    <a:pt x="190500" y="515620"/>
                    <a:pt x="158750" y="570230"/>
                    <a:pt x="124460" y="588010"/>
                  </a:cubicBezTo>
                  <a:cubicBezTo>
                    <a:pt x="105410" y="598170"/>
                    <a:pt x="90170" y="601980"/>
                    <a:pt x="72390" y="598170"/>
                  </a:cubicBezTo>
                  <a:cubicBezTo>
                    <a:pt x="52070" y="593090"/>
                    <a:pt x="20320" y="574040"/>
                    <a:pt x="10160" y="553720"/>
                  </a:cubicBezTo>
                  <a:cubicBezTo>
                    <a:pt x="0" y="533400"/>
                    <a:pt x="3810" y="495300"/>
                    <a:pt x="12700" y="476250"/>
                  </a:cubicBezTo>
                  <a:cubicBezTo>
                    <a:pt x="19050" y="461010"/>
                    <a:pt x="34290" y="447040"/>
                    <a:pt x="50800" y="441960"/>
                  </a:cubicBezTo>
                  <a:cubicBezTo>
                    <a:pt x="71120" y="434340"/>
                    <a:pt x="109220" y="438150"/>
                    <a:pt x="128270" y="447040"/>
                  </a:cubicBezTo>
                  <a:cubicBezTo>
                    <a:pt x="143510" y="455930"/>
                    <a:pt x="154940" y="472440"/>
                    <a:pt x="161290" y="487680"/>
                  </a:cubicBezTo>
                  <a:cubicBezTo>
                    <a:pt x="166370" y="504190"/>
                    <a:pt x="168910" y="524510"/>
                    <a:pt x="162560" y="541020"/>
                  </a:cubicBezTo>
                  <a:cubicBezTo>
                    <a:pt x="154940" y="560070"/>
                    <a:pt x="129540" y="588010"/>
                    <a:pt x="107950" y="595630"/>
                  </a:cubicBezTo>
                  <a:cubicBezTo>
                    <a:pt x="86360" y="601980"/>
                    <a:pt x="49530" y="593090"/>
                    <a:pt x="33020" y="580390"/>
                  </a:cubicBezTo>
                  <a:cubicBezTo>
                    <a:pt x="17780" y="571500"/>
                    <a:pt x="7620" y="552450"/>
                    <a:pt x="3810" y="537210"/>
                  </a:cubicBezTo>
                  <a:cubicBezTo>
                    <a:pt x="0" y="520700"/>
                    <a:pt x="0" y="502920"/>
                    <a:pt x="8890" y="483870"/>
                  </a:cubicBezTo>
                  <a:cubicBezTo>
                    <a:pt x="21590" y="453390"/>
                    <a:pt x="69850" y="410210"/>
                    <a:pt x="104140" y="381000"/>
                  </a:cubicBezTo>
                  <a:cubicBezTo>
                    <a:pt x="137160" y="353060"/>
                    <a:pt x="162560" y="341630"/>
                    <a:pt x="212090" y="311150"/>
                  </a:cubicBezTo>
                  <a:cubicBezTo>
                    <a:pt x="314960" y="247650"/>
                    <a:pt x="608330" y="67310"/>
                    <a:pt x="693420" y="27940"/>
                  </a:cubicBezTo>
                  <a:cubicBezTo>
                    <a:pt x="721360" y="13970"/>
                    <a:pt x="732790" y="8890"/>
                    <a:pt x="753110" y="5080"/>
                  </a:cubicBezTo>
                  <a:cubicBezTo>
                    <a:pt x="770890" y="2540"/>
                    <a:pt x="791210" y="0"/>
                    <a:pt x="807720" y="6350"/>
                  </a:cubicBezTo>
                  <a:cubicBezTo>
                    <a:pt x="824230" y="11430"/>
                    <a:pt x="840740" y="26670"/>
                    <a:pt x="849630" y="41910"/>
                  </a:cubicBezTo>
                  <a:cubicBezTo>
                    <a:pt x="857250" y="57150"/>
                    <a:pt x="861060" y="80010"/>
                    <a:pt x="855980" y="97790"/>
                  </a:cubicBezTo>
                  <a:cubicBezTo>
                    <a:pt x="849630" y="116840"/>
                    <a:pt x="807720" y="151130"/>
                    <a:pt x="807720" y="151130"/>
                  </a:cubicBezTo>
                </a:path>
              </a:pathLst>
            </a:custGeom>
            <a:solidFill>
              <a:srgbClr val="F2F2F2"/>
            </a:solidFill>
            <a:ln cap="sq">
              <a:noFill/>
              <a:prstDash val="solid"/>
              <a:miter/>
            </a:ln>
          </p:spPr>
        </p:sp>
      </p:grpSp>
      <p:grpSp>
        <p:nvGrpSpPr>
          <p:cNvPr name="Group 13" id="13"/>
          <p:cNvGrpSpPr/>
          <p:nvPr/>
        </p:nvGrpSpPr>
        <p:grpSpPr>
          <a:xfrm rot="0">
            <a:off x="13727430" y="1718310"/>
            <a:ext cx="182880" cy="188595"/>
            <a:chOff x="0" y="0"/>
            <a:chExt cx="243840" cy="251460"/>
          </a:xfrm>
        </p:grpSpPr>
        <p:sp>
          <p:nvSpPr>
            <p:cNvPr name="Freeform 14" id="14"/>
            <p:cNvSpPr/>
            <p:nvPr/>
          </p:nvSpPr>
          <p:spPr>
            <a:xfrm flipH="false" flipV="false" rot="0">
              <a:off x="44450" y="46990"/>
              <a:ext cx="148590" cy="154940"/>
            </a:xfrm>
            <a:custGeom>
              <a:avLst/>
              <a:gdLst/>
              <a:ahLst/>
              <a:cxnLst/>
              <a:rect r="r" b="b" t="t" l="l"/>
              <a:pathLst>
                <a:path h="154940" w="148590">
                  <a:moveTo>
                    <a:pt x="148590" y="53340"/>
                  </a:moveTo>
                  <a:cubicBezTo>
                    <a:pt x="129540" y="134620"/>
                    <a:pt x="118110" y="140970"/>
                    <a:pt x="107950" y="146050"/>
                  </a:cubicBezTo>
                  <a:cubicBezTo>
                    <a:pt x="96520" y="149860"/>
                    <a:pt x="85090" y="154940"/>
                    <a:pt x="71120" y="152400"/>
                  </a:cubicBezTo>
                  <a:cubicBezTo>
                    <a:pt x="53340" y="148590"/>
                    <a:pt x="21590" y="133350"/>
                    <a:pt x="11430" y="115570"/>
                  </a:cubicBezTo>
                  <a:cubicBezTo>
                    <a:pt x="0" y="97790"/>
                    <a:pt x="1270" y="62230"/>
                    <a:pt x="6350" y="44450"/>
                  </a:cubicBezTo>
                  <a:cubicBezTo>
                    <a:pt x="11430" y="31750"/>
                    <a:pt x="17780" y="22860"/>
                    <a:pt x="29210" y="16510"/>
                  </a:cubicBezTo>
                  <a:cubicBezTo>
                    <a:pt x="45720" y="6350"/>
                    <a:pt x="81280" y="0"/>
                    <a:pt x="99060" y="3810"/>
                  </a:cubicBezTo>
                  <a:cubicBezTo>
                    <a:pt x="111760" y="6350"/>
                    <a:pt x="130810" y="22860"/>
                    <a:pt x="130810" y="22860"/>
                  </a:cubicBezTo>
                </a:path>
              </a:pathLst>
            </a:custGeom>
            <a:solidFill>
              <a:srgbClr val="F2F2F2"/>
            </a:solidFill>
            <a:ln cap="sq">
              <a:noFill/>
              <a:prstDash val="solid"/>
              <a:miter/>
            </a:ln>
          </p:spPr>
        </p:sp>
      </p:grpSp>
      <p:grpSp>
        <p:nvGrpSpPr>
          <p:cNvPr name="Group 15" id="15"/>
          <p:cNvGrpSpPr/>
          <p:nvPr/>
        </p:nvGrpSpPr>
        <p:grpSpPr>
          <a:xfrm rot="0">
            <a:off x="13486448" y="1715452"/>
            <a:ext cx="428625" cy="417195"/>
            <a:chOff x="0" y="0"/>
            <a:chExt cx="571500" cy="556260"/>
          </a:xfrm>
        </p:grpSpPr>
        <p:sp>
          <p:nvSpPr>
            <p:cNvPr name="Freeform 16" id="16"/>
            <p:cNvSpPr/>
            <p:nvPr/>
          </p:nvSpPr>
          <p:spPr>
            <a:xfrm flipH="false" flipV="false" rot="0">
              <a:off x="50800" y="46990"/>
              <a:ext cx="471170" cy="461010"/>
            </a:xfrm>
            <a:custGeom>
              <a:avLst/>
              <a:gdLst/>
              <a:ahLst/>
              <a:cxnLst/>
              <a:rect r="r" b="b" t="t" l="l"/>
              <a:pathLst>
                <a:path h="461010" w="471170">
                  <a:moveTo>
                    <a:pt x="454660" y="125730"/>
                  </a:moveTo>
                  <a:cubicBezTo>
                    <a:pt x="288290" y="320040"/>
                    <a:pt x="175260" y="421640"/>
                    <a:pt x="124460" y="445770"/>
                  </a:cubicBezTo>
                  <a:cubicBezTo>
                    <a:pt x="104140" y="457200"/>
                    <a:pt x="90170" y="459740"/>
                    <a:pt x="73660" y="458470"/>
                  </a:cubicBezTo>
                  <a:cubicBezTo>
                    <a:pt x="57150" y="455930"/>
                    <a:pt x="38100" y="449580"/>
                    <a:pt x="26670" y="436880"/>
                  </a:cubicBezTo>
                  <a:cubicBezTo>
                    <a:pt x="11430" y="420370"/>
                    <a:pt x="0" y="384810"/>
                    <a:pt x="1270" y="364490"/>
                  </a:cubicBezTo>
                  <a:cubicBezTo>
                    <a:pt x="2540" y="346710"/>
                    <a:pt x="12700" y="328930"/>
                    <a:pt x="25400" y="317500"/>
                  </a:cubicBezTo>
                  <a:cubicBezTo>
                    <a:pt x="36830" y="306070"/>
                    <a:pt x="54610" y="295910"/>
                    <a:pt x="72390" y="294640"/>
                  </a:cubicBezTo>
                  <a:cubicBezTo>
                    <a:pt x="92710" y="294640"/>
                    <a:pt x="128270" y="306070"/>
                    <a:pt x="143510" y="322580"/>
                  </a:cubicBezTo>
                  <a:cubicBezTo>
                    <a:pt x="158750" y="340360"/>
                    <a:pt x="166370" y="375920"/>
                    <a:pt x="161290" y="397510"/>
                  </a:cubicBezTo>
                  <a:cubicBezTo>
                    <a:pt x="154940" y="419100"/>
                    <a:pt x="128270" y="444500"/>
                    <a:pt x="109220" y="453390"/>
                  </a:cubicBezTo>
                  <a:cubicBezTo>
                    <a:pt x="92710" y="461010"/>
                    <a:pt x="72390" y="459740"/>
                    <a:pt x="57150" y="454660"/>
                  </a:cubicBezTo>
                  <a:cubicBezTo>
                    <a:pt x="40640" y="449580"/>
                    <a:pt x="24130" y="436880"/>
                    <a:pt x="15240" y="422910"/>
                  </a:cubicBezTo>
                  <a:cubicBezTo>
                    <a:pt x="5080" y="410210"/>
                    <a:pt x="0" y="389890"/>
                    <a:pt x="0" y="373380"/>
                  </a:cubicBezTo>
                  <a:cubicBezTo>
                    <a:pt x="1270" y="356870"/>
                    <a:pt x="5080" y="342900"/>
                    <a:pt x="19050" y="323850"/>
                  </a:cubicBezTo>
                  <a:cubicBezTo>
                    <a:pt x="50800" y="280670"/>
                    <a:pt x="171450" y="209550"/>
                    <a:pt x="229870" y="152400"/>
                  </a:cubicBezTo>
                  <a:cubicBezTo>
                    <a:pt x="279400" y="105410"/>
                    <a:pt x="318770" y="29210"/>
                    <a:pt x="355600" y="10160"/>
                  </a:cubicBezTo>
                  <a:cubicBezTo>
                    <a:pt x="375920" y="0"/>
                    <a:pt x="396240" y="1270"/>
                    <a:pt x="411480" y="3810"/>
                  </a:cubicBezTo>
                  <a:cubicBezTo>
                    <a:pt x="424180" y="6350"/>
                    <a:pt x="435610" y="12700"/>
                    <a:pt x="444500" y="21590"/>
                  </a:cubicBezTo>
                  <a:cubicBezTo>
                    <a:pt x="455930" y="33020"/>
                    <a:pt x="467360" y="54610"/>
                    <a:pt x="469900" y="71120"/>
                  </a:cubicBezTo>
                  <a:cubicBezTo>
                    <a:pt x="471170" y="88900"/>
                    <a:pt x="454660" y="125730"/>
                    <a:pt x="454660" y="125730"/>
                  </a:cubicBezTo>
                </a:path>
              </a:pathLst>
            </a:custGeom>
            <a:solidFill>
              <a:srgbClr val="F2F2F2"/>
            </a:solidFill>
            <a:ln cap="sq">
              <a:noFill/>
              <a:prstDash val="solid"/>
              <a:miter/>
            </a:ln>
          </p:spPr>
        </p:sp>
      </p:grpSp>
      <p:grpSp>
        <p:nvGrpSpPr>
          <p:cNvPr name="Group 17" id="17"/>
          <p:cNvGrpSpPr/>
          <p:nvPr/>
        </p:nvGrpSpPr>
        <p:grpSpPr>
          <a:xfrm rot="0">
            <a:off x="12205335" y="81127"/>
            <a:ext cx="4805362" cy="1740217"/>
            <a:chOff x="0" y="0"/>
            <a:chExt cx="6407150" cy="2320290"/>
          </a:xfrm>
        </p:grpSpPr>
        <p:sp>
          <p:nvSpPr>
            <p:cNvPr name="Freeform 18" id="18"/>
            <p:cNvSpPr/>
            <p:nvPr/>
          </p:nvSpPr>
          <p:spPr>
            <a:xfrm flipH="false" flipV="false" rot="0">
              <a:off x="50800" y="50800"/>
              <a:ext cx="6305550" cy="2217420"/>
            </a:xfrm>
            <a:custGeom>
              <a:avLst/>
              <a:gdLst/>
              <a:ahLst/>
              <a:cxnLst/>
              <a:rect r="r" b="b" t="t" l="l"/>
              <a:pathLst>
                <a:path h="2217420" w="6305550">
                  <a:moveTo>
                    <a:pt x="0" y="1457960"/>
                  </a:moveTo>
                  <a:cubicBezTo>
                    <a:pt x="0" y="1457960"/>
                    <a:pt x="8890" y="1426210"/>
                    <a:pt x="13970" y="1405890"/>
                  </a:cubicBezTo>
                  <a:cubicBezTo>
                    <a:pt x="21590" y="1377950"/>
                    <a:pt x="38100" y="1306830"/>
                    <a:pt x="39370" y="1306830"/>
                  </a:cubicBezTo>
                  <a:cubicBezTo>
                    <a:pt x="39370" y="1306830"/>
                    <a:pt x="39370" y="1300480"/>
                    <a:pt x="40640" y="1296670"/>
                  </a:cubicBezTo>
                  <a:cubicBezTo>
                    <a:pt x="40640" y="1292860"/>
                    <a:pt x="41910" y="1286510"/>
                    <a:pt x="41910" y="1286510"/>
                  </a:cubicBezTo>
                  <a:cubicBezTo>
                    <a:pt x="41910" y="1285240"/>
                    <a:pt x="44450" y="1278890"/>
                    <a:pt x="45720" y="1276350"/>
                  </a:cubicBezTo>
                  <a:cubicBezTo>
                    <a:pt x="46990" y="1272540"/>
                    <a:pt x="48260" y="1266190"/>
                    <a:pt x="48260" y="1266190"/>
                  </a:cubicBezTo>
                  <a:cubicBezTo>
                    <a:pt x="49530" y="1266190"/>
                    <a:pt x="53340" y="1259840"/>
                    <a:pt x="54610" y="1257300"/>
                  </a:cubicBezTo>
                  <a:cubicBezTo>
                    <a:pt x="57150" y="1254760"/>
                    <a:pt x="60960" y="1248410"/>
                    <a:pt x="60960" y="1248410"/>
                  </a:cubicBezTo>
                  <a:cubicBezTo>
                    <a:pt x="60960" y="1248410"/>
                    <a:pt x="66040" y="1243330"/>
                    <a:pt x="68580" y="1240790"/>
                  </a:cubicBezTo>
                  <a:cubicBezTo>
                    <a:pt x="71120" y="1239520"/>
                    <a:pt x="77470" y="1234440"/>
                    <a:pt x="77470" y="1234440"/>
                  </a:cubicBezTo>
                  <a:cubicBezTo>
                    <a:pt x="77470" y="1234440"/>
                    <a:pt x="83820" y="1230630"/>
                    <a:pt x="86360" y="1229360"/>
                  </a:cubicBezTo>
                  <a:cubicBezTo>
                    <a:pt x="90170" y="1228090"/>
                    <a:pt x="95250" y="1224280"/>
                    <a:pt x="96520" y="1224280"/>
                  </a:cubicBezTo>
                  <a:cubicBezTo>
                    <a:pt x="96520" y="1224280"/>
                    <a:pt x="102870" y="1223010"/>
                    <a:pt x="106680" y="1221740"/>
                  </a:cubicBezTo>
                  <a:cubicBezTo>
                    <a:pt x="109220" y="1220470"/>
                    <a:pt x="116840" y="1219200"/>
                    <a:pt x="116840" y="1219200"/>
                  </a:cubicBezTo>
                  <a:cubicBezTo>
                    <a:pt x="116840" y="1219200"/>
                    <a:pt x="123190" y="1219200"/>
                    <a:pt x="127000" y="1219200"/>
                  </a:cubicBezTo>
                  <a:cubicBezTo>
                    <a:pt x="130810" y="1219200"/>
                    <a:pt x="138430" y="1219200"/>
                    <a:pt x="138430" y="1219200"/>
                  </a:cubicBezTo>
                  <a:cubicBezTo>
                    <a:pt x="138430" y="1219200"/>
                    <a:pt x="143510" y="1223010"/>
                    <a:pt x="147320" y="1221740"/>
                  </a:cubicBezTo>
                  <a:cubicBezTo>
                    <a:pt x="156210" y="1217930"/>
                    <a:pt x="170180" y="1183640"/>
                    <a:pt x="180340" y="1160780"/>
                  </a:cubicBezTo>
                  <a:cubicBezTo>
                    <a:pt x="194310" y="1129030"/>
                    <a:pt x="210820" y="1089660"/>
                    <a:pt x="222250" y="1052830"/>
                  </a:cubicBezTo>
                  <a:cubicBezTo>
                    <a:pt x="233680" y="1016000"/>
                    <a:pt x="238760" y="975360"/>
                    <a:pt x="248920" y="941070"/>
                  </a:cubicBezTo>
                  <a:cubicBezTo>
                    <a:pt x="259080" y="908050"/>
                    <a:pt x="276860" y="869950"/>
                    <a:pt x="283210" y="847090"/>
                  </a:cubicBezTo>
                  <a:cubicBezTo>
                    <a:pt x="287020" y="833120"/>
                    <a:pt x="289560" y="821690"/>
                    <a:pt x="289560" y="812800"/>
                  </a:cubicBezTo>
                  <a:cubicBezTo>
                    <a:pt x="289560" y="807720"/>
                    <a:pt x="288290" y="805180"/>
                    <a:pt x="284480" y="801370"/>
                  </a:cubicBezTo>
                  <a:cubicBezTo>
                    <a:pt x="275590" y="791210"/>
                    <a:pt x="234950" y="784860"/>
                    <a:pt x="213360" y="765810"/>
                  </a:cubicBezTo>
                  <a:cubicBezTo>
                    <a:pt x="186690" y="741680"/>
                    <a:pt x="151130" y="694690"/>
                    <a:pt x="144780" y="661670"/>
                  </a:cubicBezTo>
                  <a:cubicBezTo>
                    <a:pt x="140970" y="636270"/>
                    <a:pt x="148590" y="608330"/>
                    <a:pt x="162560" y="588010"/>
                  </a:cubicBezTo>
                  <a:cubicBezTo>
                    <a:pt x="179070" y="565150"/>
                    <a:pt x="214630" y="547370"/>
                    <a:pt x="242570" y="535940"/>
                  </a:cubicBezTo>
                  <a:cubicBezTo>
                    <a:pt x="269240" y="523240"/>
                    <a:pt x="299720" y="519430"/>
                    <a:pt x="327660" y="514350"/>
                  </a:cubicBezTo>
                  <a:cubicBezTo>
                    <a:pt x="354330" y="509270"/>
                    <a:pt x="388620" y="513080"/>
                    <a:pt x="405130" y="505460"/>
                  </a:cubicBezTo>
                  <a:cubicBezTo>
                    <a:pt x="416560" y="500380"/>
                    <a:pt x="417830" y="488950"/>
                    <a:pt x="427990" y="486410"/>
                  </a:cubicBezTo>
                  <a:cubicBezTo>
                    <a:pt x="444500" y="482600"/>
                    <a:pt x="468630" y="496570"/>
                    <a:pt x="494030" y="499110"/>
                  </a:cubicBezTo>
                  <a:cubicBezTo>
                    <a:pt x="529590" y="501650"/>
                    <a:pt x="577850" y="496570"/>
                    <a:pt x="622300" y="497840"/>
                  </a:cubicBezTo>
                  <a:cubicBezTo>
                    <a:pt x="671830" y="501650"/>
                    <a:pt x="751840" y="539750"/>
                    <a:pt x="777240" y="516890"/>
                  </a:cubicBezTo>
                  <a:cubicBezTo>
                    <a:pt x="802640" y="494030"/>
                    <a:pt x="775970" y="364490"/>
                    <a:pt x="775970" y="364490"/>
                  </a:cubicBezTo>
                  <a:cubicBezTo>
                    <a:pt x="775970" y="364490"/>
                    <a:pt x="777240" y="359410"/>
                    <a:pt x="777240" y="355600"/>
                  </a:cubicBezTo>
                  <a:cubicBezTo>
                    <a:pt x="777240" y="353060"/>
                    <a:pt x="778510" y="347980"/>
                    <a:pt x="778510" y="347980"/>
                  </a:cubicBezTo>
                  <a:cubicBezTo>
                    <a:pt x="778510" y="347980"/>
                    <a:pt x="779780" y="342900"/>
                    <a:pt x="781050" y="340360"/>
                  </a:cubicBezTo>
                  <a:cubicBezTo>
                    <a:pt x="781050" y="337820"/>
                    <a:pt x="783590" y="332740"/>
                    <a:pt x="783590" y="332740"/>
                  </a:cubicBezTo>
                  <a:cubicBezTo>
                    <a:pt x="783590" y="332740"/>
                    <a:pt x="786130" y="328930"/>
                    <a:pt x="787400" y="326390"/>
                  </a:cubicBezTo>
                  <a:cubicBezTo>
                    <a:pt x="788670" y="323850"/>
                    <a:pt x="792480" y="320040"/>
                    <a:pt x="792480" y="320040"/>
                  </a:cubicBezTo>
                  <a:cubicBezTo>
                    <a:pt x="792480" y="320040"/>
                    <a:pt x="796290" y="316230"/>
                    <a:pt x="797560" y="314960"/>
                  </a:cubicBezTo>
                  <a:cubicBezTo>
                    <a:pt x="800100" y="312420"/>
                    <a:pt x="803910" y="308610"/>
                    <a:pt x="803910" y="308610"/>
                  </a:cubicBezTo>
                  <a:cubicBezTo>
                    <a:pt x="803910" y="308610"/>
                    <a:pt x="808990" y="306070"/>
                    <a:pt x="810260" y="304800"/>
                  </a:cubicBezTo>
                  <a:cubicBezTo>
                    <a:pt x="812800" y="303530"/>
                    <a:pt x="817880" y="300990"/>
                    <a:pt x="817880" y="300990"/>
                  </a:cubicBezTo>
                  <a:cubicBezTo>
                    <a:pt x="817880" y="300990"/>
                    <a:pt x="822960" y="299720"/>
                    <a:pt x="825500" y="299720"/>
                  </a:cubicBezTo>
                  <a:cubicBezTo>
                    <a:pt x="828040" y="298450"/>
                    <a:pt x="833120" y="297180"/>
                    <a:pt x="833120" y="297180"/>
                  </a:cubicBezTo>
                  <a:cubicBezTo>
                    <a:pt x="833120" y="297180"/>
                    <a:pt x="838200" y="297180"/>
                    <a:pt x="840740" y="297180"/>
                  </a:cubicBezTo>
                  <a:cubicBezTo>
                    <a:pt x="843280" y="297180"/>
                    <a:pt x="849630" y="297180"/>
                    <a:pt x="849630" y="297180"/>
                  </a:cubicBezTo>
                  <a:cubicBezTo>
                    <a:pt x="849630" y="297180"/>
                    <a:pt x="854710" y="298450"/>
                    <a:pt x="857250" y="298450"/>
                  </a:cubicBezTo>
                  <a:cubicBezTo>
                    <a:pt x="859790" y="298450"/>
                    <a:pt x="864870" y="299720"/>
                    <a:pt x="864870" y="299720"/>
                  </a:cubicBezTo>
                  <a:cubicBezTo>
                    <a:pt x="864870" y="299720"/>
                    <a:pt x="869950" y="302260"/>
                    <a:pt x="872490" y="303530"/>
                  </a:cubicBezTo>
                  <a:cubicBezTo>
                    <a:pt x="873760" y="304800"/>
                    <a:pt x="878840" y="307340"/>
                    <a:pt x="878840" y="307340"/>
                  </a:cubicBezTo>
                  <a:cubicBezTo>
                    <a:pt x="878840" y="307340"/>
                    <a:pt x="882650" y="311150"/>
                    <a:pt x="885190" y="312420"/>
                  </a:cubicBezTo>
                  <a:cubicBezTo>
                    <a:pt x="887730" y="313690"/>
                    <a:pt x="891540" y="317500"/>
                    <a:pt x="891540" y="317500"/>
                  </a:cubicBezTo>
                  <a:cubicBezTo>
                    <a:pt x="891540" y="317500"/>
                    <a:pt x="891540" y="318770"/>
                    <a:pt x="891540" y="318770"/>
                  </a:cubicBezTo>
                  <a:cubicBezTo>
                    <a:pt x="891540" y="318770"/>
                    <a:pt x="891540" y="318770"/>
                    <a:pt x="892810" y="318770"/>
                  </a:cubicBezTo>
                  <a:cubicBezTo>
                    <a:pt x="892810" y="317500"/>
                    <a:pt x="895350" y="313690"/>
                    <a:pt x="896620" y="312420"/>
                  </a:cubicBezTo>
                  <a:cubicBezTo>
                    <a:pt x="897890" y="309880"/>
                    <a:pt x="900430" y="304800"/>
                    <a:pt x="901700" y="304800"/>
                  </a:cubicBezTo>
                  <a:cubicBezTo>
                    <a:pt x="901700" y="304800"/>
                    <a:pt x="905510" y="300990"/>
                    <a:pt x="906780" y="299720"/>
                  </a:cubicBezTo>
                  <a:cubicBezTo>
                    <a:pt x="909320" y="297180"/>
                    <a:pt x="913130" y="294640"/>
                    <a:pt x="913130" y="294640"/>
                  </a:cubicBezTo>
                  <a:cubicBezTo>
                    <a:pt x="913130" y="293370"/>
                    <a:pt x="918210" y="290830"/>
                    <a:pt x="920750" y="289560"/>
                  </a:cubicBezTo>
                  <a:cubicBezTo>
                    <a:pt x="923290" y="288290"/>
                    <a:pt x="927100" y="285750"/>
                    <a:pt x="927100" y="285750"/>
                  </a:cubicBezTo>
                  <a:cubicBezTo>
                    <a:pt x="927100" y="285750"/>
                    <a:pt x="932180" y="284480"/>
                    <a:pt x="935990" y="284480"/>
                  </a:cubicBezTo>
                  <a:cubicBezTo>
                    <a:pt x="938530" y="283210"/>
                    <a:pt x="943610" y="281940"/>
                    <a:pt x="943610" y="281940"/>
                  </a:cubicBezTo>
                  <a:cubicBezTo>
                    <a:pt x="943610" y="281940"/>
                    <a:pt x="948690" y="281940"/>
                    <a:pt x="951230" y="281940"/>
                  </a:cubicBezTo>
                  <a:cubicBezTo>
                    <a:pt x="953770" y="281940"/>
                    <a:pt x="960120" y="281940"/>
                    <a:pt x="960120" y="281940"/>
                  </a:cubicBezTo>
                  <a:cubicBezTo>
                    <a:pt x="960120" y="281940"/>
                    <a:pt x="965200" y="283210"/>
                    <a:pt x="967740" y="283210"/>
                  </a:cubicBezTo>
                  <a:cubicBezTo>
                    <a:pt x="970280" y="284480"/>
                    <a:pt x="975360" y="285750"/>
                    <a:pt x="975360" y="285750"/>
                  </a:cubicBezTo>
                  <a:cubicBezTo>
                    <a:pt x="975360" y="285750"/>
                    <a:pt x="981710" y="288290"/>
                    <a:pt x="982980" y="288290"/>
                  </a:cubicBezTo>
                  <a:cubicBezTo>
                    <a:pt x="982980" y="289560"/>
                    <a:pt x="982980" y="289560"/>
                    <a:pt x="982980" y="289560"/>
                  </a:cubicBezTo>
                  <a:cubicBezTo>
                    <a:pt x="984250" y="289560"/>
                    <a:pt x="988060" y="287020"/>
                    <a:pt x="988060" y="287020"/>
                  </a:cubicBezTo>
                  <a:cubicBezTo>
                    <a:pt x="988060" y="287020"/>
                    <a:pt x="990600" y="285750"/>
                    <a:pt x="991870" y="285750"/>
                  </a:cubicBezTo>
                  <a:cubicBezTo>
                    <a:pt x="993140" y="284480"/>
                    <a:pt x="996950" y="281940"/>
                    <a:pt x="996950" y="281940"/>
                  </a:cubicBezTo>
                  <a:cubicBezTo>
                    <a:pt x="996950" y="281940"/>
                    <a:pt x="1002030" y="279400"/>
                    <a:pt x="1004570" y="278130"/>
                  </a:cubicBezTo>
                  <a:cubicBezTo>
                    <a:pt x="1007110" y="276860"/>
                    <a:pt x="1013460" y="275590"/>
                    <a:pt x="1013460" y="275590"/>
                  </a:cubicBezTo>
                  <a:cubicBezTo>
                    <a:pt x="1013460" y="275590"/>
                    <a:pt x="1018540" y="274320"/>
                    <a:pt x="1022350" y="274320"/>
                  </a:cubicBezTo>
                  <a:cubicBezTo>
                    <a:pt x="1024890" y="273050"/>
                    <a:pt x="1031240" y="273050"/>
                    <a:pt x="1031240" y="273050"/>
                  </a:cubicBezTo>
                  <a:cubicBezTo>
                    <a:pt x="1031240" y="273050"/>
                    <a:pt x="1036320" y="273050"/>
                    <a:pt x="1040130" y="274320"/>
                  </a:cubicBezTo>
                  <a:cubicBezTo>
                    <a:pt x="1042670" y="274320"/>
                    <a:pt x="1049020" y="274320"/>
                    <a:pt x="1049020" y="274320"/>
                  </a:cubicBezTo>
                  <a:cubicBezTo>
                    <a:pt x="1049020" y="274320"/>
                    <a:pt x="1054100" y="276860"/>
                    <a:pt x="1056640" y="278130"/>
                  </a:cubicBezTo>
                  <a:cubicBezTo>
                    <a:pt x="1059180" y="279400"/>
                    <a:pt x="1065530" y="280670"/>
                    <a:pt x="1065530" y="280670"/>
                  </a:cubicBezTo>
                  <a:cubicBezTo>
                    <a:pt x="1065530" y="280670"/>
                    <a:pt x="1070610" y="284480"/>
                    <a:pt x="1073150" y="285750"/>
                  </a:cubicBezTo>
                  <a:cubicBezTo>
                    <a:pt x="1075690" y="287020"/>
                    <a:pt x="1079500" y="290830"/>
                    <a:pt x="1080770" y="290830"/>
                  </a:cubicBezTo>
                  <a:cubicBezTo>
                    <a:pt x="1080770" y="290830"/>
                    <a:pt x="1078230" y="284480"/>
                    <a:pt x="1076960" y="281940"/>
                  </a:cubicBezTo>
                  <a:cubicBezTo>
                    <a:pt x="1076960" y="278130"/>
                    <a:pt x="1074420" y="273050"/>
                    <a:pt x="1074420" y="273050"/>
                  </a:cubicBezTo>
                  <a:cubicBezTo>
                    <a:pt x="1074420" y="273050"/>
                    <a:pt x="1074420" y="266700"/>
                    <a:pt x="1074420" y="262890"/>
                  </a:cubicBezTo>
                  <a:cubicBezTo>
                    <a:pt x="1073150" y="260350"/>
                    <a:pt x="1073150" y="254000"/>
                    <a:pt x="1073150" y="254000"/>
                  </a:cubicBezTo>
                  <a:cubicBezTo>
                    <a:pt x="1073150" y="254000"/>
                    <a:pt x="1074420" y="247650"/>
                    <a:pt x="1074420" y="245110"/>
                  </a:cubicBezTo>
                  <a:cubicBezTo>
                    <a:pt x="1075690" y="241300"/>
                    <a:pt x="1076960" y="236220"/>
                    <a:pt x="1076960" y="234950"/>
                  </a:cubicBezTo>
                  <a:cubicBezTo>
                    <a:pt x="1076960" y="234950"/>
                    <a:pt x="1078230" y="229870"/>
                    <a:pt x="1079500" y="227330"/>
                  </a:cubicBezTo>
                  <a:cubicBezTo>
                    <a:pt x="1080770" y="224790"/>
                    <a:pt x="1083310" y="218440"/>
                    <a:pt x="1083310" y="218440"/>
                  </a:cubicBezTo>
                  <a:cubicBezTo>
                    <a:pt x="1083310" y="218440"/>
                    <a:pt x="1087120" y="213360"/>
                    <a:pt x="1089660" y="210820"/>
                  </a:cubicBezTo>
                  <a:cubicBezTo>
                    <a:pt x="1090930" y="208280"/>
                    <a:pt x="1094740" y="203200"/>
                    <a:pt x="1094740" y="203200"/>
                  </a:cubicBezTo>
                  <a:cubicBezTo>
                    <a:pt x="1094740" y="203200"/>
                    <a:pt x="1099820" y="199390"/>
                    <a:pt x="1102360" y="198120"/>
                  </a:cubicBezTo>
                  <a:cubicBezTo>
                    <a:pt x="1104900" y="195580"/>
                    <a:pt x="1109980" y="191770"/>
                    <a:pt x="1109980" y="191770"/>
                  </a:cubicBezTo>
                  <a:cubicBezTo>
                    <a:pt x="1109980" y="191770"/>
                    <a:pt x="1115060" y="189230"/>
                    <a:pt x="1117600" y="187960"/>
                  </a:cubicBezTo>
                  <a:cubicBezTo>
                    <a:pt x="1121410" y="186690"/>
                    <a:pt x="1126490" y="184150"/>
                    <a:pt x="1126490" y="184150"/>
                  </a:cubicBezTo>
                  <a:cubicBezTo>
                    <a:pt x="1126490" y="184150"/>
                    <a:pt x="1132840" y="182880"/>
                    <a:pt x="1135380" y="182880"/>
                  </a:cubicBezTo>
                  <a:cubicBezTo>
                    <a:pt x="1139190" y="181610"/>
                    <a:pt x="1144270" y="180340"/>
                    <a:pt x="1145540" y="180340"/>
                  </a:cubicBezTo>
                  <a:cubicBezTo>
                    <a:pt x="1145540" y="180340"/>
                    <a:pt x="1150620" y="180340"/>
                    <a:pt x="1154430" y="181610"/>
                  </a:cubicBezTo>
                  <a:cubicBezTo>
                    <a:pt x="1156970" y="181610"/>
                    <a:pt x="1163320" y="181610"/>
                    <a:pt x="1163320" y="181610"/>
                  </a:cubicBezTo>
                  <a:cubicBezTo>
                    <a:pt x="1163320" y="181610"/>
                    <a:pt x="1169670" y="182880"/>
                    <a:pt x="1172210" y="184150"/>
                  </a:cubicBezTo>
                  <a:cubicBezTo>
                    <a:pt x="1176020" y="185420"/>
                    <a:pt x="1181100" y="186690"/>
                    <a:pt x="1181100" y="186690"/>
                  </a:cubicBezTo>
                  <a:cubicBezTo>
                    <a:pt x="1181100" y="186690"/>
                    <a:pt x="1187450" y="190500"/>
                    <a:pt x="1189990" y="191770"/>
                  </a:cubicBezTo>
                  <a:cubicBezTo>
                    <a:pt x="1192530" y="193040"/>
                    <a:pt x="1197610" y="196850"/>
                    <a:pt x="1197610" y="196850"/>
                  </a:cubicBezTo>
                  <a:cubicBezTo>
                    <a:pt x="1197610" y="196850"/>
                    <a:pt x="1202690" y="200660"/>
                    <a:pt x="1203960" y="203200"/>
                  </a:cubicBezTo>
                  <a:cubicBezTo>
                    <a:pt x="1206500" y="204470"/>
                    <a:pt x="1210310" y="209550"/>
                    <a:pt x="1211580" y="209550"/>
                  </a:cubicBezTo>
                  <a:cubicBezTo>
                    <a:pt x="1211580" y="209550"/>
                    <a:pt x="1214120" y="214630"/>
                    <a:pt x="1215390" y="217170"/>
                  </a:cubicBezTo>
                  <a:cubicBezTo>
                    <a:pt x="1217930" y="219710"/>
                    <a:pt x="1219200" y="223520"/>
                    <a:pt x="1220470" y="224790"/>
                  </a:cubicBezTo>
                  <a:cubicBezTo>
                    <a:pt x="1221740" y="227330"/>
                    <a:pt x="1223010" y="227330"/>
                    <a:pt x="1225550" y="229870"/>
                  </a:cubicBezTo>
                  <a:cubicBezTo>
                    <a:pt x="1234440" y="241300"/>
                    <a:pt x="1259840" y="292100"/>
                    <a:pt x="1272540" y="316230"/>
                  </a:cubicBezTo>
                  <a:cubicBezTo>
                    <a:pt x="1282700" y="334010"/>
                    <a:pt x="1296670" y="360680"/>
                    <a:pt x="1297940" y="360680"/>
                  </a:cubicBezTo>
                  <a:cubicBezTo>
                    <a:pt x="1299210" y="360680"/>
                    <a:pt x="1297940" y="358140"/>
                    <a:pt x="1297940" y="356870"/>
                  </a:cubicBezTo>
                  <a:cubicBezTo>
                    <a:pt x="1297940" y="355600"/>
                    <a:pt x="1297940" y="349250"/>
                    <a:pt x="1297940" y="349250"/>
                  </a:cubicBezTo>
                  <a:cubicBezTo>
                    <a:pt x="1297940" y="347980"/>
                    <a:pt x="1299210" y="342900"/>
                    <a:pt x="1299210" y="340360"/>
                  </a:cubicBezTo>
                  <a:cubicBezTo>
                    <a:pt x="1300480" y="337820"/>
                    <a:pt x="1300480" y="331470"/>
                    <a:pt x="1300480" y="331470"/>
                  </a:cubicBezTo>
                  <a:cubicBezTo>
                    <a:pt x="1300480" y="331470"/>
                    <a:pt x="1303020" y="326390"/>
                    <a:pt x="1304290" y="323850"/>
                  </a:cubicBezTo>
                  <a:cubicBezTo>
                    <a:pt x="1305560" y="321310"/>
                    <a:pt x="1308100" y="316230"/>
                    <a:pt x="1308100" y="316230"/>
                  </a:cubicBezTo>
                  <a:cubicBezTo>
                    <a:pt x="1308100" y="316230"/>
                    <a:pt x="1311910" y="311150"/>
                    <a:pt x="1313180" y="308610"/>
                  </a:cubicBezTo>
                  <a:cubicBezTo>
                    <a:pt x="1315720" y="307340"/>
                    <a:pt x="1319530" y="302260"/>
                    <a:pt x="1319530" y="302260"/>
                  </a:cubicBezTo>
                  <a:cubicBezTo>
                    <a:pt x="1319530" y="302260"/>
                    <a:pt x="1323340" y="298450"/>
                    <a:pt x="1325880" y="297180"/>
                  </a:cubicBezTo>
                  <a:cubicBezTo>
                    <a:pt x="1328420" y="294640"/>
                    <a:pt x="1332230" y="292100"/>
                    <a:pt x="1332230" y="292100"/>
                  </a:cubicBezTo>
                  <a:cubicBezTo>
                    <a:pt x="1333500" y="292100"/>
                    <a:pt x="1338580" y="288290"/>
                    <a:pt x="1341120" y="288290"/>
                  </a:cubicBezTo>
                  <a:cubicBezTo>
                    <a:pt x="1341120" y="288290"/>
                    <a:pt x="1342390" y="288290"/>
                    <a:pt x="1342390" y="287020"/>
                  </a:cubicBezTo>
                  <a:cubicBezTo>
                    <a:pt x="1343660" y="285750"/>
                    <a:pt x="1342390" y="280670"/>
                    <a:pt x="1342390" y="280670"/>
                  </a:cubicBezTo>
                  <a:cubicBezTo>
                    <a:pt x="1342390" y="280670"/>
                    <a:pt x="1342390" y="274320"/>
                    <a:pt x="1342390" y="270510"/>
                  </a:cubicBezTo>
                  <a:cubicBezTo>
                    <a:pt x="1342390" y="267970"/>
                    <a:pt x="1343660" y="261620"/>
                    <a:pt x="1343660" y="261620"/>
                  </a:cubicBezTo>
                  <a:cubicBezTo>
                    <a:pt x="1343660" y="261620"/>
                    <a:pt x="1344930" y="255270"/>
                    <a:pt x="1346200" y="252730"/>
                  </a:cubicBezTo>
                  <a:cubicBezTo>
                    <a:pt x="1347470" y="248920"/>
                    <a:pt x="1348740" y="243840"/>
                    <a:pt x="1350010" y="243840"/>
                  </a:cubicBezTo>
                  <a:cubicBezTo>
                    <a:pt x="1350010" y="243840"/>
                    <a:pt x="1352550" y="237490"/>
                    <a:pt x="1355090" y="234950"/>
                  </a:cubicBezTo>
                  <a:cubicBezTo>
                    <a:pt x="1356360" y="232410"/>
                    <a:pt x="1358900" y="227330"/>
                    <a:pt x="1360170" y="227330"/>
                  </a:cubicBezTo>
                  <a:cubicBezTo>
                    <a:pt x="1360170" y="227330"/>
                    <a:pt x="1363980" y="223520"/>
                    <a:pt x="1366520" y="220980"/>
                  </a:cubicBezTo>
                  <a:cubicBezTo>
                    <a:pt x="1369060" y="218440"/>
                    <a:pt x="1372870" y="214630"/>
                    <a:pt x="1372870" y="214630"/>
                  </a:cubicBezTo>
                  <a:cubicBezTo>
                    <a:pt x="1372870" y="214630"/>
                    <a:pt x="1379220" y="210820"/>
                    <a:pt x="1381760" y="209550"/>
                  </a:cubicBezTo>
                  <a:cubicBezTo>
                    <a:pt x="1384300" y="208280"/>
                    <a:pt x="1386840" y="208280"/>
                    <a:pt x="1389380" y="204470"/>
                  </a:cubicBezTo>
                  <a:cubicBezTo>
                    <a:pt x="1394460" y="199390"/>
                    <a:pt x="1394460" y="182880"/>
                    <a:pt x="1402080" y="170180"/>
                  </a:cubicBezTo>
                  <a:cubicBezTo>
                    <a:pt x="1414780" y="152400"/>
                    <a:pt x="1465580" y="116840"/>
                    <a:pt x="1465580" y="116840"/>
                  </a:cubicBezTo>
                  <a:cubicBezTo>
                    <a:pt x="1465580" y="115570"/>
                    <a:pt x="1465580" y="115570"/>
                    <a:pt x="1465580" y="115570"/>
                  </a:cubicBezTo>
                  <a:cubicBezTo>
                    <a:pt x="1465580" y="115570"/>
                    <a:pt x="1461770" y="111760"/>
                    <a:pt x="1460500" y="109220"/>
                  </a:cubicBezTo>
                  <a:cubicBezTo>
                    <a:pt x="1459230" y="106680"/>
                    <a:pt x="1456690" y="101600"/>
                    <a:pt x="1455420" y="101600"/>
                  </a:cubicBezTo>
                  <a:cubicBezTo>
                    <a:pt x="1455420" y="101600"/>
                    <a:pt x="1454150" y="95250"/>
                    <a:pt x="1452880" y="92710"/>
                  </a:cubicBezTo>
                  <a:cubicBezTo>
                    <a:pt x="1452880" y="90170"/>
                    <a:pt x="1450340" y="85090"/>
                    <a:pt x="1450340" y="85090"/>
                  </a:cubicBezTo>
                  <a:cubicBezTo>
                    <a:pt x="1450340" y="85090"/>
                    <a:pt x="1450340" y="78740"/>
                    <a:pt x="1450340" y="76200"/>
                  </a:cubicBezTo>
                  <a:cubicBezTo>
                    <a:pt x="1450340" y="73660"/>
                    <a:pt x="1450340" y="67310"/>
                    <a:pt x="1450340" y="67310"/>
                  </a:cubicBezTo>
                  <a:cubicBezTo>
                    <a:pt x="1450340" y="67310"/>
                    <a:pt x="1450340" y="62230"/>
                    <a:pt x="1451610" y="58420"/>
                  </a:cubicBezTo>
                  <a:cubicBezTo>
                    <a:pt x="1451610" y="55880"/>
                    <a:pt x="1452880" y="50800"/>
                    <a:pt x="1452880" y="50800"/>
                  </a:cubicBezTo>
                  <a:cubicBezTo>
                    <a:pt x="1452880" y="50800"/>
                    <a:pt x="1455420" y="45720"/>
                    <a:pt x="1456690" y="41910"/>
                  </a:cubicBezTo>
                  <a:cubicBezTo>
                    <a:pt x="1457960" y="39370"/>
                    <a:pt x="1459230" y="34290"/>
                    <a:pt x="1460500" y="34290"/>
                  </a:cubicBezTo>
                  <a:cubicBezTo>
                    <a:pt x="1460500" y="34290"/>
                    <a:pt x="1463040" y="30480"/>
                    <a:pt x="1465580" y="27940"/>
                  </a:cubicBezTo>
                  <a:cubicBezTo>
                    <a:pt x="1466850" y="25400"/>
                    <a:pt x="1470660" y="20320"/>
                    <a:pt x="1470660" y="20320"/>
                  </a:cubicBezTo>
                  <a:cubicBezTo>
                    <a:pt x="1470660" y="20320"/>
                    <a:pt x="1475740" y="17780"/>
                    <a:pt x="1477010" y="15240"/>
                  </a:cubicBezTo>
                  <a:cubicBezTo>
                    <a:pt x="1479550" y="13970"/>
                    <a:pt x="1484630" y="10160"/>
                    <a:pt x="1484630" y="10160"/>
                  </a:cubicBezTo>
                  <a:cubicBezTo>
                    <a:pt x="1484630" y="10160"/>
                    <a:pt x="1489710" y="7620"/>
                    <a:pt x="1492250" y="6350"/>
                  </a:cubicBezTo>
                  <a:cubicBezTo>
                    <a:pt x="1494790" y="5080"/>
                    <a:pt x="1499870" y="2540"/>
                    <a:pt x="1499870" y="2540"/>
                  </a:cubicBezTo>
                  <a:cubicBezTo>
                    <a:pt x="1499870" y="2540"/>
                    <a:pt x="1506220" y="1270"/>
                    <a:pt x="1508760" y="1270"/>
                  </a:cubicBezTo>
                  <a:cubicBezTo>
                    <a:pt x="1511300" y="1270"/>
                    <a:pt x="1516380" y="0"/>
                    <a:pt x="1517650" y="0"/>
                  </a:cubicBezTo>
                  <a:cubicBezTo>
                    <a:pt x="1517650" y="0"/>
                    <a:pt x="1522730" y="0"/>
                    <a:pt x="1525270" y="0"/>
                  </a:cubicBezTo>
                  <a:cubicBezTo>
                    <a:pt x="1529080" y="0"/>
                    <a:pt x="1534160" y="1270"/>
                    <a:pt x="1534160" y="1270"/>
                  </a:cubicBezTo>
                  <a:cubicBezTo>
                    <a:pt x="1534160" y="1270"/>
                    <a:pt x="1540510" y="2540"/>
                    <a:pt x="1543050" y="3810"/>
                  </a:cubicBezTo>
                  <a:cubicBezTo>
                    <a:pt x="1545590" y="3810"/>
                    <a:pt x="1550670" y="6350"/>
                    <a:pt x="1550670" y="6350"/>
                  </a:cubicBezTo>
                  <a:cubicBezTo>
                    <a:pt x="1550670" y="6350"/>
                    <a:pt x="1555750" y="8890"/>
                    <a:pt x="1558290" y="10160"/>
                  </a:cubicBezTo>
                  <a:cubicBezTo>
                    <a:pt x="1560830" y="11430"/>
                    <a:pt x="1565910" y="15240"/>
                    <a:pt x="1565910" y="15240"/>
                  </a:cubicBezTo>
                  <a:cubicBezTo>
                    <a:pt x="1565910" y="15240"/>
                    <a:pt x="1569720" y="19050"/>
                    <a:pt x="1572260" y="20320"/>
                  </a:cubicBezTo>
                  <a:cubicBezTo>
                    <a:pt x="1573530" y="22860"/>
                    <a:pt x="1574800" y="24130"/>
                    <a:pt x="1578610" y="26670"/>
                  </a:cubicBezTo>
                  <a:cubicBezTo>
                    <a:pt x="1587500" y="36830"/>
                    <a:pt x="1611630" y="63500"/>
                    <a:pt x="1628140" y="83820"/>
                  </a:cubicBezTo>
                  <a:cubicBezTo>
                    <a:pt x="1644650" y="105410"/>
                    <a:pt x="1664970" y="134620"/>
                    <a:pt x="1678940" y="154940"/>
                  </a:cubicBezTo>
                  <a:cubicBezTo>
                    <a:pt x="1690370" y="170180"/>
                    <a:pt x="1695450" y="190500"/>
                    <a:pt x="1706880" y="193040"/>
                  </a:cubicBezTo>
                  <a:cubicBezTo>
                    <a:pt x="1718310" y="195580"/>
                    <a:pt x="1731010" y="176530"/>
                    <a:pt x="1750060" y="171450"/>
                  </a:cubicBezTo>
                  <a:cubicBezTo>
                    <a:pt x="1781810" y="161290"/>
                    <a:pt x="1874520" y="163830"/>
                    <a:pt x="1884680" y="156210"/>
                  </a:cubicBezTo>
                  <a:cubicBezTo>
                    <a:pt x="1885950" y="154940"/>
                    <a:pt x="1885950" y="151130"/>
                    <a:pt x="1885950" y="151130"/>
                  </a:cubicBezTo>
                  <a:cubicBezTo>
                    <a:pt x="1885950" y="151130"/>
                    <a:pt x="1888490" y="147320"/>
                    <a:pt x="1889760" y="144780"/>
                  </a:cubicBezTo>
                  <a:cubicBezTo>
                    <a:pt x="1891030" y="142240"/>
                    <a:pt x="1893570" y="138430"/>
                    <a:pt x="1893570" y="138430"/>
                  </a:cubicBezTo>
                  <a:cubicBezTo>
                    <a:pt x="1893570" y="138430"/>
                    <a:pt x="1897380" y="134620"/>
                    <a:pt x="1898650" y="133350"/>
                  </a:cubicBezTo>
                  <a:cubicBezTo>
                    <a:pt x="1901190" y="130810"/>
                    <a:pt x="1903730" y="128270"/>
                    <a:pt x="1903730" y="127000"/>
                  </a:cubicBezTo>
                  <a:cubicBezTo>
                    <a:pt x="1905000" y="127000"/>
                    <a:pt x="1908810" y="124460"/>
                    <a:pt x="1911350" y="123190"/>
                  </a:cubicBezTo>
                  <a:cubicBezTo>
                    <a:pt x="1912620" y="121920"/>
                    <a:pt x="1917700" y="119380"/>
                    <a:pt x="1917700" y="119380"/>
                  </a:cubicBezTo>
                  <a:cubicBezTo>
                    <a:pt x="1917700" y="119380"/>
                    <a:pt x="1922780" y="118110"/>
                    <a:pt x="1925320" y="116840"/>
                  </a:cubicBezTo>
                  <a:cubicBezTo>
                    <a:pt x="1927860" y="116840"/>
                    <a:pt x="1931670" y="115570"/>
                    <a:pt x="1931670" y="115570"/>
                  </a:cubicBezTo>
                  <a:cubicBezTo>
                    <a:pt x="1931670" y="115570"/>
                    <a:pt x="1936750" y="115570"/>
                    <a:pt x="1939290" y="114300"/>
                  </a:cubicBezTo>
                  <a:cubicBezTo>
                    <a:pt x="1941830" y="114300"/>
                    <a:pt x="1946910" y="114300"/>
                    <a:pt x="1946910" y="114300"/>
                  </a:cubicBezTo>
                  <a:cubicBezTo>
                    <a:pt x="1946910" y="114300"/>
                    <a:pt x="1951990" y="115570"/>
                    <a:pt x="1954530" y="115570"/>
                  </a:cubicBezTo>
                  <a:cubicBezTo>
                    <a:pt x="1957070" y="116840"/>
                    <a:pt x="1962150" y="116840"/>
                    <a:pt x="1962150" y="116840"/>
                  </a:cubicBezTo>
                  <a:cubicBezTo>
                    <a:pt x="1962150" y="116840"/>
                    <a:pt x="1967230" y="119380"/>
                    <a:pt x="1969770" y="120650"/>
                  </a:cubicBezTo>
                  <a:cubicBezTo>
                    <a:pt x="1972310" y="121920"/>
                    <a:pt x="1976120" y="123190"/>
                    <a:pt x="1976120" y="123190"/>
                  </a:cubicBezTo>
                  <a:cubicBezTo>
                    <a:pt x="1976120" y="123190"/>
                    <a:pt x="1979930" y="127000"/>
                    <a:pt x="1982470" y="128270"/>
                  </a:cubicBezTo>
                  <a:cubicBezTo>
                    <a:pt x="1985010" y="129540"/>
                    <a:pt x="1988820" y="133350"/>
                    <a:pt x="1988820" y="133350"/>
                  </a:cubicBezTo>
                  <a:cubicBezTo>
                    <a:pt x="1988820" y="133350"/>
                    <a:pt x="1991360" y="137160"/>
                    <a:pt x="1992630" y="139700"/>
                  </a:cubicBezTo>
                  <a:cubicBezTo>
                    <a:pt x="1993900" y="140970"/>
                    <a:pt x="1995170" y="142240"/>
                    <a:pt x="1996440" y="143510"/>
                  </a:cubicBezTo>
                  <a:cubicBezTo>
                    <a:pt x="1996440" y="143510"/>
                    <a:pt x="1997710" y="143510"/>
                    <a:pt x="1997710" y="143510"/>
                  </a:cubicBezTo>
                  <a:cubicBezTo>
                    <a:pt x="1997710" y="142240"/>
                    <a:pt x="1996440" y="138430"/>
                    <a:pt x="1996440" y="137160"/>
                  </a:cubicBezTo>
                  <a:cubicBezTo>
                    <a:pt x="1997710" y="137160"/>
                    <a:pt x="1997710" y="142240"/>
                    <a:pt x="2000250" y="142240"/>
                  </a:cubicBezTo>
                  <a:cubicBezTo>
                    <a:pt x="2002790" y="143510"/>
                    <a:pt x="2007870" y="140970"/>
                    <a:pt x="2014220" y="140970"/>
                  </a:cubicBezTo>
                  <a:cubicBezTo>
                    <a:pt x="2029460" y="140970"/>
                    <a:pt x="2090420" y="148590"/>
                    <a:pt x="2092960" y="146050"/>
                  </a:cubicBezTo>
                  <a:cubicBezTo>
                    <a:pt x="2092960" y="144780"/>
                    <a:pt x="2092960" y="144780"/>
                    <a:pt x="2092960" y="144780"/>
                  </a:cubicBezTo>
                  <a:cubicBezTo>
                    <a:pt x="2092960" y="142240"/>
                    <a:pt x="2092960" y="135890"/>
                    <a:pt x="2092960" y="135890"/>
                  </a:cubicBezTo>
                  <a:cubicBezTo>
                    <a:pt x="2092960" y="135890"/>
                    <a:pt x="2094230" y="130810"/>
                    <a:pt x="2094230" y="128270"/>
                  </a:cubicBezTo>
                  <a:cubicBezTo>
                    <a:pt x="2095500" y="125730"/>
                    <a:pt x="2096770" y="120650"/>
                    <a:pt x="2096770" y="120650"/>
                  </a:cubicBezTo>
                  <a:cubicBezTo>
                    <a:pt x="2096770" y="120650"/>
                    <a:pt x="2099310" y="115570"/>
                    <a:pt x="2100580" y="113030"/>
                  </a:cubicBezTo>
                  <a:cubicBezTo>
                    <a:pt x="2101850" y="110490"/>
                    <a:pt x="2104390" y="106680"/>
                    <a:pt x="2104390" y="105410"/>
                  </a:cubicBezTo>
                  <a:cubicBezTo>
                    <a:pt x="2104390" y="105410"/>
                    <a:pt x="2106930" y="101600"/>
                    <a:pt x="2109470" y="100330"/>
                  </a:cubicBezTo>
                  <a:cubicBezTo>
                    <a:pt x="2110740" y="97790"/>
                    <a:pt x="2114550" y="93980"/>
                    <a:pt x="2114550" y="93980"/>
                  </a:cubicBezTo>
                  <a:cubicBezTo>
                    <a:pt x="2114550" y="93980"/>
                    <a:pt x="2118360" y="90170"/>
                    <a:pt x="2120900" y="88900"/>
                  </a:cubicBezTo>
                  <a:cubicBezTo>
                    <a:pt x="2123440" y="87630"/>
                    <a:pt x="2127250" y="83820"/>
                    <a:pt x="2127250" y="83820"/>
                  </a:cubicBezTo>
                  <a:cubicBezTo>
                    <a:pt x="2128520" y="83820"/>
                    <a:pt x="2132330" y="82550"/>
                    <a:pt x="2134870" y="81280"/>
                  </a:cubicBezTo>
                  <a:cubicBezTo>
                    <a:pt x="2137410" y="80010"/>
                    <a:pt x="2142490" y="78740"/>
                    <a:pt x="2142490" y="78740"/>
                  </a:cubicBezTo>
                  <a:cubicBezTo>
                    <a:pt x="2142490" y="78740"/>
                    <a:pt x="2148840" y="77470"/>
                    <a:pt x="2151380" y="77470"/>
                  </a:cubicBezTo>
                  <a:cubicBezTo>
                    <a:pt x="2153920" y="77470"/>
                    <a:pt x="2159000" y="76200"/>
                    <a:pt x="2159000" y="76200"/>
                  </a:cubicBezTo>
                  <a:cubicBezTo>
                    <a:pt x="2159000" y="76200"/>
                    <a:pt x="2164080" y="76200"/>
                    <a:pt x="2166620" y="77470"/>
                  </a:cubicBezTo>
                  <a:cubicBezTo>
                    <a:pt x="2169160" y="77470"/>
                    <a:pt x="2175510" y="77470"/>
                    <a:pt x="2175510" y="77470"/>
                  </a:cubicBezTo>
                  <a:cubicBezTo>
                    <a:pt x="2175510" y="77470"/>
                    <a:pt x="2180590" y="80010"/>
                    <a:pt x="2183130" y="81280"/>
                  </a:cubicBezTo>
                  <a:cubicBezTo>
                    <a:pt x="2185670" y="81280"/>
                    <a:pt x="2190750" y="83820"/>
                    <a:pt x="2190750" y="83820"/>
                  </a:cubicBezTo>
                  <a:cubicBezTo>
                    <a:pt x="2190750" y="83820"/>
                    <a:pt x="2194560" y="86360"/>
                    <a:pt x="2197100" y="87630"/>
                  </a:cubicBezTo>
                  <a:cubicBezTo>
                    <a:pt x="2199640" y="88900"/>
                    <a:pt x="2203450" y="92710"/>
                    <a:pt x="2203450" y="92710"/>
                  </a:cubicBezTo>
                  <a:cubicBezTo>
                    <a:pt x="2203450" y="92710"/>
                    <a:pt x="2207260" y="96520"/>
                    <a:pt x="2209800" y="99060"/>
                  </a:cubicBezTo>
                  <a:cubicBezTo>
                    <a:pt x="2211070" y="100330"/>
                    <a:pt x="2212340" y="101600"/>
                    <a:pt x="2214880" y="104140"/>
                  </a:cubicBezTo>
                  <a:cubicBezTo>
                    <a:pt x="2222500" y="113030"/>
                    <a:pt x="2250440" y="151130"/>
                    <a:pt x="2252980" y="154940"/>
                  </a:cubicBezTo>
                  <a:cubicBezTo>
                    <a:pt x="2258060" y="157480"/>
                    <a:pt x="2326640" y="154940"/>
                    <a:pt x="2373630" y="162560"/>
                  </a:cubicBezTo>
                  <a:cubicBezTo>
                    <a:pt x="2442210" y="171450"/>
                    <a:pt x="2585720" y="203200"/>
                    <a:pt x="2622550" y="218440"/>
                  </a:cubicBezTo>
                  <a:cubicBezTo>
                    <a:pt x="2633980" y="223520"/>
                    <a:pt x="2632710" y="227330"/>
                    <a:pt x="2642870" y="231140"/>
                  </a:cubicBezTo>
                  <a:cubicBezTo>
                    <a:pt x="2665730" y="240030"/>
                    <a:pt x="2738120" y="247650"/>
                    <a:pt x="2757170" y="261620"/>
                  </a:cubicBezTo>
                  <a:cubicBezTo>
                    <a:pt x="2767330" y="267970"/>
                    <a:pt x="2764790" y="280670"/>
                    <a:pt x="2773680" y="285750"/>
                  </a:cubicBezTo>
                  <a:cubicBezTo>
                    <a:pt x="2787650" y="292100"/>
                    <a:pt x="2813050" y="281940"/>
                    <a:pt x="2839720" y="281940"/>
                  </a:cubicBezTo>
                  <a:cubicBezTo>
                    <a:pt x="2879090" y="283210"/>
                    <a:pt x="2932430" y="294640"/>
                    <a:pt x="2987040" y="297180"/>
                  </a:cubicBezTo>
                  <a:cubicBezTo>
                    <a:pt x="3056890" y="300990"/>
                    <a:pt x="3140710" y="294640"/>
                    <a:pt x="3224530" y="297180"/>
                  </a:cubicBezTo>
                  <a:cubicBezTo>
                    <a:pt x="3319780" y="300990"/>
                    <a:pt x="3441700" y="306070"/>
                    <a:pt x="3528060" y="318770"/>
                  </a:cubicBezTo>
                  <a:cubicBezTo>
                    <a:pt x="3594100" y="328930"/>
                    <a:pt x="3660140" y="335280"/>
                    <a:pt x="3702050" y="358140"/>
                  </a:cubicBezTo>
                  <a:cubicBezTo>
                    <a:pt x="3735070" y="375920"/>
                    <a:pt x="3765550" y="403860"/>
                    <a:pt x="3773170" y="426720"/>
                  </a:cubicBezTo>
                  <a:cubicBezTo>
                    <a:pt x="3779520" y="444500"/>
                    <a:pt x="3755390" y="467360"/>
                    <a:pt x="3765550" y="482600"/>
                  </a:cubicBezTo>
                  <a:cubicBezTo>
                    <a:pt x="3787140" y="511810"/>
                    <a:pt x="3920490" y="497840"/>
                    <a:pt x="3991610" y="523240"/>
                  </a:cubicBezTo>
                  <a:cubicBezTo>
                    <a:pt x="4061460" y="547370"/>
                    <a:pt x="4188460" y="626110"/>
                    <a:pt x="4189730" y="627380"/>
                  </a:cubicBezTo>
                  <a:cubicBezTo>
                    <a:pt x="4189730" y="627380"/>
                    <a:pt x="4194810" y="626110"/>
                    <a:pt x="4196080" y="624840"/>
                  </a:cubicBezTo>
                  <a:cubicBezTo>
                    <a:pt x="4198620" y="624840"/>
                    <a:pt x="4203700" y="623570"/>
                    <a:pt x="4203700" y="623570"/>
                  </a:cubicBezTo>
                  <a:cubicBezTo>
                    <a:pt x="4203700" y="623570"/>
                    <a:pt x="4208780" y="623570"/>
                    <a:pt x="4211320" y="623570"/>
                  </a:cubicBezTo>
                  <a:cubicBezTo>
                    <a:pt x="4213860" y="623570"/>
                    <a:pt x="4218940" y="624840"/>
                    <a:pt x="4218940" y="624840"/>
                  </a:cubicBezTo>
                  <a:cubicBezTo>
                    <a:pt x="4218940" y="624840"/>
                    <a:pt x="4222750" y="626110"/>
                    <a:pt x="4225290" y="626110"/>
                  </a:cubicBezTo>
                  <a:cubicBezTo>
                    <a:pt x="4227830" y="627380"/>
                    <a:pt x="4232910" y="628650"/>
                    <a:pt x="4232910" y="628650"/>
                  </a:cubicBezTo>
                  <a:cubicBezTo>
                    <a:pt x="4232910" y="628650"/>
                    <a:pt x="4236720" y="631190"/>
                    <a:pt x="4239260" y="632460"/>
                  </a:cubicBezTo>
                  <a:cubicBezTo>
                    <a:pt x="4240530" y="633730"/>
                    <a:pt x="4245610" y="635000"/>
                    <a:pt x="4245610" y="635000"/>
                  </a:cubicBezTo>
                  <a:cubicBezTo>
                    <a:pt x="4245610" y="636270"/>
                    <a:pt x="4249420" y="638810"/>
                    <a:pt x="4250690" y="640080"/>
                  </a:cubicBezTo>
                  <a:cubicBezTo>
                    <a:pt x="4251960" y="642620"/>
                    <a:pt x="4255770" y="645160"/>
                    <a:pt x="4255770" y="645160"/>
                  </a:cubicBezTo>
                  <a:cubicBezTo>
                    <a:pt x="4255770" y="646430"/>
                    <a:pt x="4258310" y="650240"/>
                    <a:pt x="4259580" y="651510"/>
                  </a:cubicBezTo>
                  <a:cubicBezTo>
                    <a:pt x="4260850" y="654050"/>
                    <a:pt x="4263390" y="657860"/>
                    <a:pt x="4263390" y="657860"/>
                  </a:cubicBezTo>
                  <a:cubicBezTo>
                    <a:pt x="4263390" y="657860"/>
                    <a:pt x="4264660" y="662940"/>
                    <a:pt x="4265930" y="665480"/>
                  </a:cubicBezTo>
                  <a:cubicBezTo>
                    <a:pt x="4267200" y="666750"/>
                    <a:pt x="4268470" y="671830"/>
                    <a:pt x="4268470" y="671830"/>
                  </a:cubicBezTo>
                  <a:cubicBezTo>
                    <a:pt x="4268470" y="671830"/>
                    <a:pt x="4268470" y="676910"/>
                    <a:pt x="4268470" y="679450"/>
                  </a:cubicBezTo>
                  <a:cubicBezTo>
                    <a:pt x="4269740" y="681990"/>
                    <a:pt x="4269740" y="685800"/>
                    <a:pt x="4269740" y="687070"/>
                  </a:cubicBezTo>
                  <a:cubicBezTo>
                    <a:pt x="4269740" y="687070"/>
                    <a:pt x="4268470" y="690880"/>
                    <a:pt x="4268470" y="693420"/>
                  </a:cubicBezTo>
                  <a:cubicBezTo>
                    <a:pt x="4268470" y="695960"/>
                    <a:pt x="4267200" y="701040"/>
                    <a:pt x="4267200" y="701040"/>
                  </a:cubicBezTo>
                  <a:cubicBezTo>
                    <a:pt x="4267200" y="701040"/>
                    <a:pt x="4265930" y="704850"/>
                    <a:pt x="4264660" y="707390"/>
                  </a:cubicBezTo>
                  <a:cubicBezTo>
                    <a:pt x="4263390" y="709930"/>
                    <a:pt x="4262120" y="713740"/>
                    <a:pt x="4262120" y="715010"/>
                  </a:cubicBezTo>
                  <a:cubicBezTo>
                    <a:pt x="4262120" y="715010"/>
                    <a:pt x="4258310" y="718820"/>
                    <a:pt x="4257040" y="720090"/>
                  </a:cubicBezTo>
                  <a:cubicBezTo>
                    <a:pt x="4255770" y="722630"/>
                    <a:pt x="4253230" y="726440"/>
                    <a:pt x="4253230" y="726440"/>
                  </a:cubicBezTo>
                  <a:cubicBezTo>
                    <a:pt x="4253230" y="726440"/>
                    <a:pt x="4249420" y="728980"/>
                    <a:pt x="4246880" y="730250"/>
                  </a:cubicBezTo>
                  <a:cubicBezTo>
                    <a:pt x="4245610" y="732790"/>
                    <a:pt x="4241800" y="735330"/>
                    <a:pt x="4241800" y="735330"/>
                  </a:cubicBezTo>
                  <a:cubicBezTo>
                    <a:pt x="4241800" y="735330"/>
                    <a:pt x="4236720" y="737870"/>
                    <a:pt x="4235450" y="739140"/>
                  </a:cubicBezTo>
                  <a:cubicBezTo>
                    <a:pt x="4232910" y="739140"/>
                    <a:pt x="4231640" y="740410"/>
                    <a:pt x="4227830" y="741680"/>
                  </a:cubicBezTo>
                  <a:cubicBezTo>
                    <a:pt x="4213860" y="750570"/>
                    <a:pt x="4163060" y="795020"/>
                    <a:pt x="4117340" y="819150"/>
                  </a:cubicBezTo>
                  <a:cubicBezTo>
                    <a:pt x="4055110" y="849630"/>
                    <a:pt x="3953510" y="877570"/>
                    <a:pt x="3883660" y="899160"/>
                  </a:cubicBezTo>
                  <a:cubicBezTo>
                    <a:pt x="3829050" y="915670"/>
                    <a:pt x="3770630" y="919480"/>
                    <a:pt x="3736340" y="938530"/>
                  </a:cubicBezTo>
                  <a:cubicBezTo>
                    <a:pt x="3713480" y="951230"/>
                    <a:pt x="3712210" y="967740"/>
                    <a:pt x="3689350" y="984250"/>
                  </a:cubicBezTo>
                  <a:cubicBezTo>
                    <a:pt x="3643630" y="1018540"/>
                    <a:pt x="3539490" y="1078230"/>
                    <a:pt x="3468370" y="1108710"/>
                  </a:cubicBezTo>
                  <a:cubicBezTo>
                    <a:pt x="3409950" y="1134110"/>
                    <a:pt x="3298190" y="1156970"/>
                    <a:pt x="3299460" y="1164590"/>
                  </a:cubicBezTo>
                  <a:cubicBezTo>
                    <a:pt x="3302000" y="1177290"/>
                    <a:pt x="3613150" y="1131570"/>
                    <a:pt x="3779520" y="1117600"/>
                  </a:cubicBezTo>
                  <a:cubicBezTo>
                    <a:pt x="3961130" y="1101090"/>
                    <a:pt x="4173220" y="1087120"/>
                    <a:pt x="4348480" y="1071880"/>
                  </a:cubicBezTo>
                  <a:cubicBezTo>
                    <a:pt x="4498340" y="1060450"/>
                    <a:pt x="4650740" y="1043940"/>
                    <a:pt x="4765040" y="1037590"/>
                  </a:cubicBezTo>
                  <a:cubicBezTo>
                    <a:pt x="4846320" y="1032510"/>
                    <a:pt x="4972050" y="1032510"/>
                    <a:pt x="4973320" y="1032510"/>
                  </a:cubicBezTo>
                  <a:cubicBezTo>
                    <a:pt x="4973320" y="1032510"/>
                    <a:pt x="4978400" y="1032510"/>
                    <a:pt x="4980940" y="1032510"/>
                  </a:cubicBezTo>
                  <a:cubicBezTo>
                    <a:pt x="4982210" y="1032510"/>
                    <a:pt x="4987290" y="1032510"/>
                    <a:pt x="4987290" y="1032510"/>
                  </a:cubicBezTo>
                  <a:cubicBezTo>
                    <a:pt x="4987290" y="1032510"/>
                    <a:pt x="4992370" y="1033780"/>
                    <a:pt x="4993640" y="1033780"/>
                  </a:cubicBezTo>
                  <a:cubicBezTo>
                    <a:pt x="4996180" y="1035050"/>
                    <a:pt x="5001260" y="1035050"/>
                    <a:pt x="5001260" y="1035050"/>
                  </a:cubicBezTo>
                  <a:cubicBezTo>
                    <a:pt x="5001260" y="1035050"/>
                    <a:pt x="5005070" y="1037590"/>
                    <a:pt x="5007610" y="1038860"/>
                  </a:cubicBezTo>
                  <a:cubicBezTo>
                    <a:pt x="5008880" y="1040130"/>
                    <a:pt x="5012690" y="1041400"/>
                    <a:pt x="5013960" y="1041400"/>
                  </a:cubicBezTo>
                  <a:cubicBezTo>
                    <a:pt x="5013960" y="1041400"/>
                    <a:pt x="5016500" y="1045210"/>
                    <a:pt x="5019040" y="1046480"/>
                  </a:cubicBezTo>
                  <a:cubicBezTo>
                    <a:pt x="5020310" y="1047750"/>
                    <a:pt x="5024120" y="1051560"/>
                    <a:pt x="5024120" y="1051560"/>
                  </a:cubicBezTo>
                  <a:cubicBezTo>
                    <a:pt x="5024120" y="1051560"/>
                    <a:pt x="5026660" y="1055370"/>
                    <a:pt x="5027930" y="1056640"/>
                  </a:cubicBezTo>
                  <a:cubicBezTo>
                    <a:pt x="5029200" y="1059180"/>
                    <a:pt x="5031740" y="1062990"/>
                    <a:pt x="5031740" y="1062990"/>
                  </a:cubicBezTo>
                  <a:cubicBezTo>
                    <a:pt x="5031740" y="1062990"/>
                    <a:pt x="5033010" y="1066800"/>
                    <a:pt x="5034280" y="1069340"/>
                  </a:cubicBezTo>
                  <a:cubicBezTo>
                    <a:pt x="5035550" y="1070610"/>
                    <a:pt x="5036820" y="1075690"/>
                    <a:pt x="5036820" y="1075690"/>
                  </a:cubicBezTo>
                  <a:cubicBezTo>
                    <a:pt x="5036820" y="1075690"/>
                    <a:pt x="5038090" y="1079500"/>
                    <a:pt x="5038090" y="1082040"/>
                  </a:cubicBezTo>
                  <a:cubicBezTo>
                    <a:pt x="5038090" y="1084580"/>
                    <a:pt x="5039360" y="1089660"/>
                    <a:pt x="5039360" y="1089660"/>
                  </a:cubicBezTo>
                  <a:cubicBezTo>
                    <a:pt x="5039360" y="1089660"/>
                    <a:pt x="5038090" y="1093470"/>
                    <a:pt x="5038090" y="1096010"/>
                  </a:cubicBezTo>
                  <a:cubicBezTo>
                    <a:pt x="5038090" y="1098550"/>
                    <a:pt x="5036820" y="1103630"/>
                    <a:pt x="5036820" y="1103630"/>
                  </a:cubicBezTo>
                  <a:cubicBezTo>
                    <a:pt x="5036820" y="1103630"/>
                    <a:pt x="5035550" y="1107440"/>
                    <a:pt x="5034280" y="1109980"/>
                  </a:cubicBezTo>
                  <a:cubicBezTo>
                    <a:pt x="5034280" y="1112520"/>
                    <a:pt x="5031740" y="1116330"/>
                    <a:pt x="5031740" y="1116330"/>
                  </a:cubicBezTo>
                  <a:cubicBezTo>
                    <a:pt x="5033010" y="1118870"/>
                    <a:pt x="5179060" y="1111250"/>
                    <a:pt x="5281930" y="1106170"/>
                  </a:cubicBezTo>
                  <a:cubicBezTo>
                    <a:pt x="5443220" y="1096010"/>
                    <a:pt x="5736590" y="1070610"/>
                    <a:pt x="5910580" y="1060450"/>
                  </a:cubicBezTo>
                  <a:cubicBezTo>
                    <a:pt x="6033770" y="1052830"/>
                    <a:pt x="6188710" y="1046480"/>
                    <a:pt x="6228080" y="1043940"/>
                  </a:cubicBezTo>
                  <a:cubicBezTo>
                    <a:pt x="6235700" y="1043940"/>
                    <a:pt x="6239510" y="1042670"/>
                    <a:pt x="6243320" y="1042670"/>
                  </a:cubicBezTo>
                  <a:cubicBezTo>
                    <a:pt x="6245860" y="1042670"/>
                    <a:pt x="6248400" y="1042670"/>
                    <a:pt x="6250940" y="1042670"/>
                  </a:cubicBezTo>
                  <a:cubicBezTo>
                    <a:pt x="6250940" y="1042670"/>
                    <a:pt x="6252210" y="1042670"/>
                    <a:pt x="6252210" y="1042670"/>
                  </a:cubicBezTo>
                  <a:cubicBezTo>
                    <a:pt x="6252210" y="1042670"/>
                    <a:pt x="6257290" y="1042670"/>
                    <a:pt x="6257290" y="1042670"/>
                  </a:cubicBezTo>
                  <a:cubicBezTo>
                    <a:pt x="6257290" y="1042670"/>
                    <a:pt x="6262370" y="1043940"/>
                    <a:pt x="6263640" y="1045210"/>
                  </a:cubicBezTo>
                  <a:cubicBezTo>
                    <a:pt x="6266180" y="1045210"/>
                    <a:pt x="6271260" y="1046480"/>
                    <a:pt x="6271260" y="1047750"/>
                  </a:cubicBezTo>
                  <a:cubicBezTo>
                    <a:pt x="6271260" y="1047750"/>
                    <a:pt x="6275070" y="1049020"/>
                    <a:pt x="6276340" y="1050290"/>
                  </a:cubicBezTo>
                  <a:cubicBezTo>
                    <a:pt x="6278880" y="1051560"/>
                    <a:pt x="6282690" y="1054100"/>
                    <a:pt x="6282690" y="1054100"/>
                  </a:cubicBezTo>
                  <a:cubicBezTo>
                    <a:pt x="6282690" y="1054100"/>
                    <a:pt x="6286500" y="1057910"/>
                    <a:pt x="6287770" y="1059180"/>
                  </a:cubicBezTo>
                  <a:cubicBezTo>
                    <a:pt x="6289040" y="1060450"/>
                    <a:pt x="6292850" y="1064260"/>
                    <a:pt x="6292850" y="1064260"/>
                  </a:cubicBezTo>
                  <a:cubicBezTo>
                    <a:pt x="6292850" y="1064260"/>
                    <a:pt x="6295390" y="1068070"/>
                    <a:pt x="6296660" y="1070610"/>
                  </a:cubicBezTo>
                  <a:cubicBezTo>
                    <a:pt x="6297930" y="1071880"/>
                    <a:pt x="6300470" y="1075690"/>
                    <a:pt x="6300470" y="1075690"/>
                  </a:cubicBezTo>
                  <a:cubicBezTo>
                    <a:pt x="6300470" y="1075690"/>
                    <a:pt x="6301740" y="1080770"/>
                    <a:pt x="6301740" y="1082040"/>
                  </a:cubicBezTo>
                  <a:cubicBezTo>
                    <a:pt x="6303010" y="1084580"/>
                    <a:pt x="6304280" y="1089660"/>
                    <a:pt x="6304280" y="1089660"/>
                  </a:cubicBezTo>
                  <a:cubicBezTo>
                    <a:pt x="6304280" y="1089660"/>
                    <a:pt x="6304280" y="1093470"/>
                    <a:pt x="6304280" y="1096010"/>
                  </a:cubicBezTo>
                  <a:cubicBezTo>
                    <a:pt x="6305550" y="1098550"/>
                    <a:pt x="6305550" y="1103630"/>
                    <a:pt x="6305550" y="1103630"/>
                  </a:cubicBezTo>
                  <a:cubicBezTo>
                    <a:pt x="6305550" y="1103630"/>
                    <a:pt x="6304280" y="1107440"/>
                    <a:pt x="6304280" y="1109980"/>
                  </a:cubicBezTo>
                  <a:cubicBezTo>
                    <a:pt x="6304280" y="1112520"/>
                    <a:pt x="6303010" y="1117600"/>
                    <a:pt x="6303010" y="1117600"/>
                  </a:cubicBezTo>
                  <a:cubicBezTo>
                    <a:pt x="6303010" y="1117600"/>
                    <a:pt x="6300470" y="1121410"/>
                    <a:pt x="6300470" y="1123950"/>
                  </a:cubicBezTo>
                  <a:cubicBezTo>
                    <a:pt x="6299200" y="1125220"/>
                    <a:pt x="6297930" y="1130300"/>
                    <a:pt x="6297930" y="1130300"/>
                  </a:cubicBezTo>
                  <a:cubicBezTo>
                    <a:pt x="6296660" y="1130300"/>
                    <a:pt x="6294120" y="1134110"/>
                    <a:pt x="6292850" y="1135380"/>
                  </a:cubicBezTo>
                  <a:cubicBezTo>
                    <a:pt x="6291580" y="1136650"/>
                    <a:pt x="6289040" y="1140460"/>
                    <a:pt x="6289040" y="1140460"/>
                  </a:cubicBezTo>
                  <a:cubicBezTo>
                    <a:pt x="6289040" y="1140460"/>
                    <a:pt x="6285230" y="1144270"/>
                    <a:pt x="6282690" y="1145540"/>
                  </a:cubicBezTo>
                  <a:cubicBezTo>
                    <a:pt x="6281420" y="1146810"/>
                    <a:pt x="6277610" y="1149350"/>
                    <a:pt x="6277610" y="1149350"/>
                  </a:cubicBezTo>
                  <a:cubicBezTo>
                    <a:pt x="6277610" y="1149350"/>
                    <a:pt x="6273800" y="1151890"/>
                    <a:pt x="6271260" y="1153160"/>
                  </a:cubicBezTo>
                  <a:cubicBezTo>
                    <a:pt x="6269990" y="1153160"/>
                    <a:pt x="6264910" y="1155700"/>
                    <a:pt x="6264910" y="1155700"/>
                  </a:cubicBezTo>
                  <a:cubicBezTo>
                    <a:pt x="6264910" y="1155700"/>
                    <a:pt x="6261100" y="1156970"/>
                    <a:pt x="6258560" y="1156970"/>
                  </a:cubicBezTo>
                  <a:cubicBezTo>
                    <a:pt x="6256020" y="1156970"/>
                    <a:pt x="6250940" y="1158240"/>
                    <a:pt x="6250940" y="1158240"/>
                  </a:cubicBezTo>
                  <a:cubicBezTo>
                    <a:pt x="6250940" y="1158240"/>
                    <a:pt x="6164580" y="1163320"/>
                    <a:pt x="6163310" y="1167130"/>
                  </a:cubicBezTo>
                  <a:cubicBezTo>
                    <a:pt x="6163310" y="1167130"/>
                    <a:pt x="6167120" y="1169670"/>
                    <a:pt x="6167120" y="1169670"/>
                  </a:cubicBezTo>
                  <a:cubicBezTo>
                    <a:pt x="6167120" y="1169670"/>
                    <a:pt x="6169660" y="1172210"/>
                    <a:pt x="6172200" y="1173480"/>
                  </a:cubicBezTo>
                  <a:cubicBezTo>
                    <a:pt x="6173470" y="1176020"/>
                    <a:pt x="6177280" y="1178560"/>
                    <a:pt x="6177280" y="1178560"/>
                  </a:cubicBezTo>
                  <a:cubicBezTo>
                    <a:pt x="6177280" y="1178560"/>
                    <a:pt x="6179820" y="1182370"/>
                    <a:pt x="6179820" y="1184910"/>
                  </a:cubicBezTo>
                  <a:cubicBezTo>
                    <a:pt x="6181090" y="1187450"/>
                    <a:pt x="6183630" y="1191260"/>
                    <a:pt x="6183630" y="1191260"/>
                  </a:cubicBezTo>
                  <a:cubicBezTo>
                    <a:pt x="6183630" y="1191260"/>
                    <a:pt x="6184900" y="1195070"/>
                    <a:pt x="6186170" y="1197610"/>
                  </a:cubicBezTo>
                  <a:cubicBezTo>
                    <a:pt x="6187440" y="1200150"/>
                    <a:pt x="6188710" y="1203960"/>
                    <a:pt x="6188710" y="1203960"/>
                  </a:cubicBezTo>
                  <a:cubicBezTo>
                    <a:pt x="6188710" y="1203960"/>
                    <a:pt x="6188710" y="1209040"/>
                    <a:pt x="6188710" y="1211580"/>
                  </a:cubicBezTo>
                  <a:cubicBezTo>
                    <a:pt x="6188710" y="1212850"/>
                    <a:pt x="6188710" y="1217930"/>
                    <a:pt x="6188710" y="1217930"/>
                  </a:cubicBezTo>
                  <a:cubicBezTo>
                    <a:pt x="6188710" y="1217930"/>
                    <a:pt x="6188710" y="1223010"/>
                    <a:pt x="6187440" y="1225550"/>
                  </a:cubicBezTo>
                  <a:cubicBezTo>
                    <a:pt x="6187440" y="1226820"/>
                    <a:pt x="6186170" y="1231900"/>
                    <a:pt x="6186170" y="1231900"/>
                  </a:cubicBezTo>
                  <a:cubicBezTo>
                    <a:pt x="6186170" y="1231900"/>
                    <a:pt x="6184900" y="1235710"/>
                    <a:pt x="6183630" y="1238250"/>
                  </a:cubicBezTo>
                  <a:cubicBezTo>
                    <a:pt x="6182360" y="1240790"/>
                    <a:pt x="6181090" y="1244600"/>
                    <a:pt x="6181090" y="1244600"/>
                  </a:cubicBezTo>
                  <a:cubicBezTo>
                    <a:pt x="6181090" y="1244600"/>
                    <a:pt x="6178550" y="1248410"/>
                    <a:pt x="6176010" y="1249680"/>
                  </a:cubicBezTo>
                  <a:cubicBezTo>
                    <a:pt x="6174740" y="1252220"/>
                    <a:pt x="6172200" y="1256030"/>
                    <a:pt x="6172200" y="1256030"/>
                  </a:cubicBezTo>
                  <a:cubicBezTo>
                    <a:pt x="6172200" y="1256030"/>
                    <a:pt x="6168390" y="1258570"/>
                    <a:pt x="6167120" y="1259840"/>
                  </a:cubicBezTo>
                  <a:cubicBezTo>
                    <a:pt x="6164580" y="1261110"/>
                    <a:pt x="6162040" y="1263650"/>
                    <a:pt x="6160770" y="1263650"/>
                  </a:cubicBezTo>
                  <a:cubicBezTo>
                    <a:pt x="6160770" y="1263650"/>
                    <a:pt x="6156960" y="1266190"/>
                    <a:pt x="6154420" y="1267460"/>
                  </a:cubicBezTo>
                  <a:cubicBezTo>
                    <a:pt x="6153150" y="1267460"/>
                    <a:pt x="6149340" y="1270000"/>
                    <a:pt x="6148070" y="1270000"/>
                  </a:cubicBezTo>
                  <a:cubicBezTo>
                    <a:pt x="6148070" y="1270000"/>
                    <a:pt x="6144260" y="1271270"/>
                    <a:pt x="6141720" y="1271270"/>
                  </a:cubicBezTo>
                  <a:cubicBezTo>
                    <a:pt x="6139180" y="1271270"/>
                    <a:pt x="6135370" y="1272540"/>
                    <a:pt x="6135370" y="1272540"/>
                  </a:cubicBezTo>
                  <a:cubicBezTo>
                    <a:pt x="6134100" y="1272540"/>
                    <a:pt x="6007100" y="1313180"/>
                    <a:pt x="5934710" y="1327150"/>
                  </a:cubicBezTo>
                  <a:cubicBezTo>
                    <a:pt x="5852160" y="1343660"/>
                    <a:pt x="5676900" y="1348740"/>
                    <a:pt x="5665470" y="1360170"/>
                  </a:cubicBezTo>
                  <a:cubicBezTo>
                    <a:pt x="5664200" y="1362710"/>
                    <a:pt x="5665470" y="1366520"/>
                    <a:pt x="5665470" y="1366520"/>
                  </a:cubicBezTo>
                  <a:cubicBezTo>
                    <a:pt x="5665470" y="1366520"/>
                    <a:pt x="5662930" y="1369060"/>
                    <a:pt x="5662930" y="1370330"/>
                  </a:cubicBezTo>
                  <a:cubicBezTo>
                    <a:pt x="5664200" y="1371600"/>
                    <a:pt x="5664200" y="1371600"/>
                    <a:pt x="5665470" y="1372870"/>
                  </a:cubicBezTo>
                  <a:cubicBezTo>
                    <a:pt x="5666740" y="1374140"/>
                    <a:pt x="5671820" y="1377950"/>
                    <a:pt x="5671820" y="1377950"/>
                  </a:cubicBezTo>
                  <a:cubicBezTo>
                    <a:pt x="5671820" y="1377950"/>
                    <a:pt x="5674360" y="1383030"/>
                    <a:pt x="5676900" y="1385570"/>
                  </a:cubicBezTo>
                  <a:cubicBezTo>
                    <a:pt x="5678170" y="1388110"/>
                    <a:pt x="5680710" y="1391920"/>
                    <a:pt x="5680710" y="1393190"/>
                  </a:cubicBezTo>
                  <a:cubicBezTo>
                    <a:pt x="5680710" y="1393190"/>
                    <a:pt x="5683250" y="1398270"/>
                    <a:pt x="5683250" y="1400810"/>
                  </a:cubicBezTo>
                  <a:cubicBezTo>
                    <a:pt x="5684520" y="1403350"/>
                    <a:pt x="5687060" y="1408430"/>
                    <a:pt x="5687060" y="1408430"/>
                  </a:cubicBezTo>
                  <a:cubicBezTo>
                    <a:pt x="5687060" y="1408430"/>
                    <a:pt x="5687060" y="1414780"/>
                    <a:pt x="5687060" y="1417320"/>
                  </a:cubicBezTo>
                  <a:cubicBezTo>
                    <a:pt x="5687060" y="1419860"/>
                    <a:pt x="5688330" y="1426210"/>
                    <a:pt x="5688330" y="1426210"/>
                  </a:cubicBezTo>
                  <a:cubicBezTo>
                    <a:pt x="5688330" y="1426210"/>
                    <a:pt x="5687060" y="1431290"/>
                    <a:pt x="5687060" y="1433830"/>
                  </a:cubicBezTo>
                  <a:cubicBezTo>
                    <a:pt x="5685790" y="1436370"/>
                    <a:pt x="5685790" y="1442720"/>
                    <a:pt x="5685790" y="1442720"/>
                  </a:cubicBezTo>
                  <a:cubicBezTo>
                    <a:pt x="5685790" y="1442720"/>
                    <a:pt x="5683250" y="1447800"/>
                    <a:pt x="5681980" y="1450340"/>
                  </a:cubicBezTo>
                  <a:cubicBezTo>
                    <a:pt x="5680710" y="1452880"/>
                    <a:pt x="5679440" y="1457960"/>
                    <a:pt x="5678170" y="1457960"/>
                  </a:cubicBezTo>
                  <a:cubicBezTo>
                    <a:pt x="5678170" y="1457960"/>
                    <a:pt x="5675630" y="1463040"/>
                    <a:pt x="5674360" y="1465580"/>
                  </a:cubicBezTo>
                  <a:cubicBezTo>
                    <a:pt x="5671820" y="1466850"/>
                    <a:pt x="5669280" y="1471930"/>
                    <a:pt x="5669280" y="1471930"/>
                  </a:cubicBezTo>
                  <a:cubicBezTo>
                    <a:pt x="5668010" y="1471930"/>
                    <a:pt x="5664200" y="1475740"/>
                    <a:pt x="5661660" y="1477010"/>
                  </a:cubicBezTo>
                  <a:cubicBezTo>
                    <a:pt x="5660390" y="1479550"/>
                    <a:pt x="5655310" y="1482090"/>
                    <a:pt x="5655310" y="1483360"/>
                  </a:cubicBezTo>
                  <a:cubicBezTo>
                    <a:pt x="5655310" y="1483360"/>
                    <a:pt x="5650230" y="1484630"/>
                    <a:pt x="5647690" y="1485900"/>
                  </a:cubicBezTo>
                  <a:cubicBezTo>
                    <a:pt x="5645150" y="1487170"/>
                    <a:pt x="5640070" y="1489710"/>
                    <a:pt x="5640070" y="1489710"/>
                  </a:cubicBezTo>
                  <a:cubicBezTo>
                    <a:pt x="5640070" y="1489710"/>
                    <a:pt x="5634990" y="1490980"/>
                    <a:pt x="5632450" y="1492250"/>
                  </a:cubicBezTo>
                  <a:cubicBezTo>
                    <a:pt x="5628640" y="1492250"/>
                    <a:pt x="5623560" y="1493520"/>
                    <a:pt x="5623560" y="1493520"/>
                  </a:cubicBezTo>
                  <a:cubicBezTo>
                    <a:pt x="5623560" y="1493520"/>
                    <a:pt x="5565140" y="1520190"/>
                    <a:pt x="5537200" y="1530350"/>
                  </a:cubicBezTo>
                  <a:cubicBezTo>
                    <a:pt x="5511800" y="1539240"/>
                    <a:pt x="5488940" y="1548130"/>
                    <a:pt x="5463540" y="1554480"/>
                  </a:cubicBezTo>
                  <a:cubicBezTo>
                    <a:pt x="5438140" y="1560830"/>
                    <a:pt x="5411470" y="1564640"/>
                    <a:pt x="5384800" y="1568450"/>
                  </a:cubicBezTo>
                  <a:cubicBezTo>
                    <a:pt x="5354320" y="1572260"/>
                    <a:pt x="5327650" y="1574800"/>
                    <a:pt x="5292090" y="1577340"/>
                  </a:cubicBezTo>
                  <a:cubicBezTo>
                    <a:pt x="5243830" y="1581150"/>
                    <a:pt x="5171440" y="1584960"/>
                    <a:pt x="5118100" y="1588770"/>
                  </a:cubicBezTo>
                  <a:cubicBezTo>
                    <a:pt x="5073650" y="1591310"/>
                    <a:pt x="5036820" y="1593850"/>
                    <a:pt x="4996180" y="1595120"/>
                  </a:cubicBezTo>
                  <a:cubicBezTo>
                    <a:pt x="4953000" y="1596390"/>
                    <a:pt x="4903470" y="1596390"/>
                    <a:pt x="4865370" y="1596390"/>
                  </a:cubicBezTo>
                  <a:cubicBezTo>
                    <a:pt x="4833620" y="1597660"/>
                    <a:pt x="4799330" y="1597660"/>
                    <a:pt x="4780280" y="1598930"/>
                  </a:cubicBezTo>
                  <a:cubicBezTo>
                    <a:pt x="4771390" y="1598930"/>
                    <a:pt x="4759960" y="1600200"/>
                    <a:pt x="4759960" y="1600200"/>
                  </a:cubicBezTo>
                  <a:cubicBezTo>
                    <a:pt x="4759960" y="1600200"/>
                    <a:pt x="4753610" y="1600200"/>
                    <a:pt x="4751070" y="1598930"/>
                  </a:cubicBezTo>
                  <a:cubicBezTo>
                    <a:pt x="4748530" y="1598930"/>
                    <a:pt x="4742180" y="1598930"/>
                    <a:pt x="4742180" y="1598930"/>
                  </a:cubicBezTo>
                  <a:cubicBezTo>
                    <a:pt x="4742180" y="1598930"/>
                    <a:pt x="4737100" y="1596390"/>
                    <a:pt x="4734560" y="1595120"/>
                  </a:cubicBezTo>
                  <a:cubicBezTo>
                    <a:pt x="4732020" y="1595120"/>
                    <a:pt x="4726940" y="1592580"/>
                    <a:pt x="4726940" y="1592580"/>
                  </a:cubicBezTo>
                  <a:cubicBezTo>
                    <a:pt x="4726940" y="1592580"/>
                    <a:pt x="4721860" y="1590040"/>
                    <a:pt x="4719320" y="1587500"/>
                  </a:cubicBezTo>
                  <a:cubicBezTo>
                    <a:pt x="4716780" y="1586230"/>
                    <a:pt x="4711700" y="1583690"/>
                    <a:pt x="4711700" y="1583690"/>
                  </a:cubicBezTo>
                  <a:cubicBezTo>
                    <a:pt x="4711700" y="1583690"/>
                    <a:pt x="4707890" y="1578610"/>
                    <a:pt x="4706620" y="1577340"/>
                  </a:cubicBezTo>
                  <a:cubicBezTo>
                    <a:pt x="4705350" y="1576070"/>
                    <a:pt x="4705350" y="1574800"/>
                    <a:pt x="4702810" y="1573530"/>
                  </a:cubicBezTo>
                  <a:cubicBezTo>
                    <a:pt x="4687570" y="1568450"/>
                    <a:pt x="4565650" y="1596390"/>
                    <a:pt x="4483100" y="1611630"/>
                  </a:cubicBezTo>
                  <a:cubicBezTo>
                    <a:pt x="4380230" y="1630680"/>
                    <a:pt x="4249420" y="1658620"/>
                    <a:pt x="4132580" y="1680210"/>
                  </a:cubicBezTo>
                  <a:cubicBezTo>
                    <a:pt x="4015740" y="1700530"/>
                    <a:pt x="3892550" y="1718310"/>
                    <a:pt x="3782060" y="1733550"/>
                  </a:cubicBezTo>
                  <a:cubicBezTo>
                    <a:pt x="3681730" y="1748790"/>
                    <a:pt x="3590290" y="1764030"/>
                    <a:pt x="3497580" y="1774190"/>
                  </a:cubicBezTo>
                  <a:cubicBezTo>
                    <a:pt x="3409950" y="1783080"/>
                    <a:pt x="3241040" y="1791970"/>
                    <a:pt x="3239770" y="1791970"/>
                  </a:cubicBezTo>
                  <a:cubicBezTo>
                    <a:pt x="3239770" y="1791970"/>
                    <a:pt x="3234690" y="1791970"/>
                    <a:pt x="3233420" y="1791970"/>
                  </a:cubicBezTo>
                  <a:cubicBezTo>
                    <a:pt x="3230880" y="1793240"/>
                    <a:pt x="3225800" y="1793240"/>
                    <a:pt x="3225800" y="1793240"/>
                  </a:cubicBezTo>
                  <a:cubicBezTo>
                    <a:pt x="3225800" y="1793240"/>
                    <a:pt x="3220720" y="1793240"/>
                    <a:pt x="3218180" y="1791970"/>
                  </a:cubicBezTo>
                  <a:cubicBezTo>
                    <a:pt x="3215640" y="1791970"/>
                    <a:pt x="3210560" y="1790700"/>
                    <a:pt x="3210560" y="1790700"/>
                  </a:cubicBezTo>
                  <a:cubicBezTo>
                    <a:pt x="3210560" y="1790700"/>
                    <a:pt x="3205480" y="1789430"/>
                    <a:pt x="3202940" y="1788160"/>
                  </a:cubicBezTo>
                  <a:cubicBezTo>
                    <a:pt x="3200400" y="1786890"/>
                    <a:pt x="3196590" y="1785620"/>
                    <a:pt x="3196590" y="1785620"/>
                  </a:cubicBezTo>
                  <a:cubicBezTo>
                    <a:pt x="3196590" y="1785620"/>
                    <a:pt x="3192780" y="1783080"/>
                    <a:pt x="3190240" y="1780540"/>
                  </a:cubicBezTo>
                  <a:cubicBezTo>
                    <a:pt x="3187700" y="1779270"/>
                    <a:pt x="3183890" y="1776730"/>
                    <a:pt x="3183890" y="1776730"/>
                  </a:cubicBezTo>
                  <a:cubicBezTo>
                    <a:pt x="3183890" y="1776730"/>
                    <a:pt x="3181350" y="1772920"/>
                    <a:pt x="3178810" y="1770380"/>
                  </a:cubicBezTo>
                  <a:cubicBezTo>
                    <a:pt x="3177540" y="1769110"/>
                    <a:pt x="3175000" y="1765300"/>
                    <a:pt x="3173730" y="1765300"/>
                  </a:cubicBezTo>
                  <a:cubicBezTo>
                    <a:pt x="3173730" y="1765300"/>
                    <a:pt x="3172460" y="1760220"/>
                    <a:pt x="3171190" y="1758950"/>
                  </a:cubicBezTo>
                  <a:cubicBezTo>
                    <a:pt x="3169920" y="1756410"/>
                    <a:pt x="3167380" y="1751330"/>
                    <a:pt x="3167380" y="1751330"/>
                  </a:cubicBezTo>
                  <a:cubicBezTo>
                    <a:pt x="3167380" y="1751330"/>
                    <a:pt x="3166110" y="1746250"/>
                    <a:pt x="3166110" y="1743710"/>
                  </a:cubicBezTo>
                  <a:cubicBezTo>
                    <a:pt x="3164840" y="1742440"/>
                    <a:pt x="3164840" y="1737360"/>
                    <a:pt x="3164840" y="1737360"/>
                  </a:cubicBezTo>
                  <a:cubicBezTo>
                    <a:pt x="3164840" y="1737360"/>
                    <a:pt x="3164840" y="1732280"/>
                    <a:pt x="3164840" y="1729740"/>
                  </a:cubicBezTo>
                  <a:cubicBezTo>
                    <a:pt x="3164840" y="1727200"/>
                    <a:pt x="3164840" y="1722120"/>
                    <a:pt x="3164840" y="1722120"/>
                  </a:cubicBezTo>
                  <a:cubicBezTo>
                    <a:pt x="3164840" y="1722120"/>
                    <a:pt x="3166110" y="1717040"/>
                    <a:pt x="3166110" y="1714500"/>
                  </a:cubicBezTo>
                  <a:cubicBezTo>
                    <a:pt x="3167380" y="1711960"/>
                    <a:pt x="3168650" y="1706880"/>
                    <a:pt x="3168650" y="1706880"/>
                  </a:cubicBezTo>
                  <a:cubicBezTo>
                    <a:pt x="3168650" y="1706880"/>
                    <a:pt x="3171190" y="1703070"/>
                    <a:pt x="3172460" y="1700530"/>
                  </a:cubicBezTo>
                  <a:cubicBezTo>
                    <a:pt x="3173730" y="1697990"/>
                    <a:pt x="3176270" y="1694180"/>
                    <a:pt x="3176270" y="1694180"/>
                  </a:cubicBezTo>
                  <a:cubicBezTo>
                    <a:pt x="3176270" y="1694180"/>
                    <a:pt x="3178810" y="1690370"/>
                    <a:pt x="3181350" y="1687830"/>
                  </a:cubicBezTo>
                  <a:cubicBezTo>
                    <a:pt x="3182620" y="1686560"/>
                    <a:pt x="3186430" y="1682750"/>
                    <a:pt x="3186430" y="1682750"/>
                  </a:cubicBezTo>
                  <a:cubicBezTo>
                    <a:pt x="3186430" y="1682750"/>
                    <a:pt x="3190240" y="1680210"/>
                    <a:pt x="3192780" y="1678940"/>
                  </a:cubicBezTo>
                  <a:cubicBezTo>
                    <a:pt x="3194050" y="1677670"/>
                    <a:pt x="3199130" y="1675130"/>
                    <a:pt x="3199130" y="1675130"/>
                  </a:cubicBezTo>
                  <a:cubicBezTo>
                    <a:pt x="3199130" y="1675130"/>
                    <a:pt x="3202940" y="1672590"/>
                    <a:pt x="3205480" y="1672590"/>
                  </a:cubicBezTo>
                  <a:cubicBezTo>
                    <a:pt x="3208020" y="1671320"/>
                    <a:pt x="3213100" y="1670050"/>
                    <a:pt x="3213100" y="1670050"/>
                  </a:cubicBezTo>
                  <a:cubicBezTo>
                    <a:pt x="3213100" y="1670050"/>
                    <a:pt x="3274060" y="1658620"/>
                    <a:pt x="3310890" y="1649730"/>
                  </a:cubicBezTo>
                  <a:cubicBezTo>
                    <a:pt x="3357880" y="1639570"/>
                    <a:pt x="3432810" y="1617980"/>
                    <a:pt x="3470910" y="1609090"/>
                  </a:cubicBezTo>
                  <a:cubicBezTo>
                    <a:pt x="3491230" y="1604010"/>
                    <a:pt x="3520440" y="1600200"/>
                    <a:pt x="3520440" y="1598930"/>
                  </a:cubicBezTo>
                  <a:cubicBezTo>
                    <a:pt x="3520440" y="1596390"/>
                    <a:pt x="3479800" y="1601470"/>
                    <a:pt x="3456940" y="1601470"/>
                  </a:cubicBezTo>
                  <a:cubicBezTo>
                    <a:pt x="3429000" y="1601470"/>
                    <a:pt x="3368040" y="1597660"/>
                    <a:pt x="3368040" y="1597660"/>
                  </a:cubicBezTo>
                  <a:cubicBezTo>
                    <a:pt x="3368040" y="1597660"/>
                    <a:pt x="3362960" y="1597660"/>
                    <a:pt x="3360420" y="1597660"/>
                  </a:cubicBezTo>
                  <a:cubicBezTo>
                    <a:pt x="3357880" y="1597660"/>
                    <a:pt x="3352800" y="1597660"/>
                    <a:pt x="3352800" y="1597660"/>
                  </a:cubicBezTo>
                  <a:cubicBezTo>
                    <a:pt x="3352800" y="1597660"/>
                    <a:pt x="3347720" y="1596390"/>
                    <a:pt x="3346450" y="1596390"/>
                  </a:cubicBezTo>
                  <a:cubicBezTo>
                    <a:pt x="3343910" y="1595120"/>
                    <a:pt x="3338830" y="1595120"/>
                    <a:pt x="3338830" y="1593850"/>
                  </a:cubicBezTo>
                  <a:cubicBezTo>
                    <a:pt x="3338830" y="1593850"/>
                    <a:pt x="3333750" y="1592580"/>
                    <a:pt x="3332480" y="1591310"/>
                  </a:cubicBezTo>
                  <a:cubicBezTo>
                    <a:pt x="3329940" y="1590040"/>
                    <a:pt x="3326130" y="1587500"/>
                    <a:pt x="3326130" y="1587500"/>
                  </a:cubicBezTo>
                  <a:cubicBezTo>
                    <a:pt x="3326130" y="1587500"/>
                    <a:pt x="3322320" y="1584960"/>
                    <a:pt x="3319780" y="1582420"/>
                  </a:cubicBezTo>
                  <a:cubicBezTo>
                    <a:pt x="3318510" y="1581150"/>
                    <a:pt x="3314700" y="1578610"/>
                    <a:pt x="3314700" y="1578610"/>
                  </a:cubicBezTo>
                  <a:cubicBezTo>
                    <a:pt x="3314700" y="1578610"/>
                    <a:pt x="3312160" y="1573530"/>
                    <a:pt x="3309620" y="1572260"/>
                  </a:cubicBezTo>
                  <a:cubicBezTo>
                    <a:pt x="3308350" y="1569720"/>
                    <a:pt x="3305810" y="1565910"/>
                    <a:pt x="3305810" y="1565910"/>
                  </a:cubicBezTo>
                  <a:cubicBezTo>
                    <a:pt x="3305810" y="1565910"/>
                    <a:pt x="3304540" y="1562100"/>
                    <a:pt x="3303270" y="1559560"/>
                  </a:cubicBezTo>
                  <a:cubicBezTo>
                    <a:pt x="3302000" y="1557020"/>
                    <a:pt x="3300730" y="1551940"/>
                    <a:pt x="3300730" y="1551940"/>
                  </a:cubicBezTo>
                  <a:cubicBezTo>
                    <a:pt x="3300730" y="1551940"/>
                    <a:pt x="3300730" y="1550670"/>
                    <a:pt x="3300730" y="1549400"/>
                  </a:cubicBezTo>
                  <a:cubicBezTo>
                    <a:pt x="3295650" y="1545590"/>
                    <a:pt x="3228340" y="1557020"/>
                    <a:pt x="3227070" y="1557020"/>
                  </a:cubicBezTo>
                  <a:cubicBezTo>
                    <a:pt x="3227070" y="1557020"/>
                    <a:pt x="3223260" y="1557020"/>
                    <a:pt x="3220720" y="1557020"/>
                  </a:cubicBezTo>
                  <a:cubicBezTo>
                    <a:pt x="3218180" y="1557020"/>
                    <a:pt x="3213100" y="1557020"/>
                    <a:pt x="3213100" y="1557020"/>
                  </a:cubicBezTo>
                  <a:cubicBezTo>
                    <a:pt x="3213100" y="1557020"/>
                    <a:pt x="3208020" y="1555750"/>
                    <a:pt x="3206750" y="1554480"/>
                  </a:cubicBezTo>
                  <a:cubicBezTo>
                    <a:pt x="3204210" y="1554480"/>
                    <a:pt x="3199130" y="1553210"/>
                    <a:pt x="3199130" y="1553210"/>
                  </a:cubicBezTo>
                  <a:cubicBezTo>
                    <a:pt x="3199130" y="1553210"/>
                    <a:pt x="3199130" y="1553210"/>
                    <a:pt x="3199130" y="1551940"/>
                  </a:cubicBezTo>
                  <a:cubicBezTo>
                    <a:pt x="3194050" y="1551940"/>
                    <a:pt x="3128010" y="1560830"/>
                    <a:pt x="3075940" y="1564640"/>
                  </a:cubicBezTo>
                  <a:cubicBezTo>
                    <a:pt x="2989580" y="1572260"/>
                    <a:pt x="2810510" y="1586230"/>
                    <a:pt x="2727960" y="1584960"/>
                  </a:cubicBezTo>
                  <a:cubicBezTo>
                    <a:pt x="2683510" y="1583690"/>
                    <a:pt x="2625090" y="1576070"/>
                    <a:pt x="2623820" y="1576070"/>
                  </a:cubicBezTo>
                  <a:cubicBezTo>
                    <a:pt x="2623820" y="1576070"/>
                    <a:pt x="2618740" y="1576070"/>
                    <a:pt x="2617470" y="1576070"/>
                  </a:cubicBezTo>
                  <a:cubicBezTo>
                    <a:pt x="2614930" y="1577340"/>
                    <a:pt x="2609850" y="1577340"/>
                    <a:pt x="2609850" y="1577340"/>
                  </a:cubicBezTo>
                  <a:cubicBezTo>
                    <a:pt x="2609850" y="1577340"/>
                    <a:pt x="2604770" y="1576070"/>
                    <a:pt x="2602230" y="1576070"/>
                  </a:cubicBezTo>
                  <a:cubicBezTo>
                    <a:pt x="2599690" y="1576070"/>
                    <a:pt x="2594610" y="1574800"/>
                    <a:pt x="2594610" y="1574800"/>
                  </a:cubicBezTo>
                  <a:cubicBezTo>
                    <a:pt x="2594610" y="1574800"/>
                    <a:pt x="2590800" y="1573530"/>
                    <a:pt x="2588260" y="1572260"/>
                  </a:cubicBezTo>
                  <a:cubicBezTo>
                    <a:pt x="2585720" y="1570990"/>
                    <a:pt x="2581910" y="1569720"/>
                    <a:pt x="2581910" y="1569720"/>
                  </a:cubicBezTo>
                  <a:cubicBezTo>
                    <a:pt x="2580640" y="1569720"/>
                    <a:pt x="2576830" y="1567180"/>
                    <a:pt x="2575560" y="1565910"/>
                  </a:cubicBezTo>
                  <a:cubicBezTo>
                    <a:pt x="2573020" y="1563370"/>
                    <a:pt x="2569210" y="1560830"/>
                    <a:pt x="2569210" y="1560830"/>
                  </a:cubicBezTo>
                  <a:cubicBezTo>
                    <a:pt x="2569210" y="1560830"/>
                    <a:pt x="2566670" y="1557020"/>
                    <a:pt x="2564130" y="1555750"/>
                  </a:cubicBezTo>
                  <a:cubicBezTo>
                    <a:pt x="2562860" y="1553210"/>
                    <a:pt x="2560320" y="1549400"/>
                    <a:pt x="2560320" y="1549400"/>
                  </a:cubicBezTo>
                  <a:cubicBezTo>
                    <a:pt x="2560320" y="1549400"/>
                    <a:pt x="2559050" y="1545590"/>
                    <a:pt x="2556510" y="1544320"/>
                  </a:cubicBezTo>
                  <a:cubicBezTo>
                    <a:pt x="2552700" y="1541780"/>
                    <a:pt x="2542540" y="1544320"/>
                    <a:pt x="2531110" y="1544320"/>
                  </a:cubicBezTo>
                  <a:cubicBezTo>
                    <a:pt x="2505710" y="1544320"/>
                    <a:pt x="2452370" y="1543050"/>
                    <a:pt x="2409190" y="1544320"/>
                  </a:cubicBezTo>
                  <a:cubicBezTo>
                    <a:pt x="2360930" y="1544320"/>
                    <a:pt x="2311400" y="1548130"/>
                    <a:pt x="2256790" y="1549400"/>
                  </a:cubicBezTo>
                  <a:cubicBezTo>
                    <a:pt x="2192020" y="1550670"/>
                    <a:pt x="2109470" y="1550670"/>
                    <a:pt x="2047240" y="1550670"/>
                  </a:cubicBezTo>
                  <a:cubicBezTo>
                    <a:pt x="1997710" y="1550670"/>
                    <a:pt x="1915160" y="1546860"/>
                    <a:pt x="1911350" y="1550670"/>
                  </a:cubicBezTo>
                  <a:cubicBezTo>
                    <a:pt x="1910080" y="1550670"/>
                    <a:pt x="1911350" y="1550670"/>
                    <a:pt x="1911350" y="1551940"/>
                  </a:cubicBezTo>
                  <a:cubicBezTo>
                    <a:pt x="1908810" y="1559560"/>
                    <a:pt x="1880870" y="1635760"/>
                    <a:pt x="1858010" y="1672590"/>
                  </a:cubicBezTo>
                  <a:cubicBezTo>
                    <a:pt x="1833880" y="1710690"/>
                    <a:pt x="1780540" y="1750060"/>
                    <a:pt x="1770380" y="1775460"/>
                  </a:cubicBezTo>
                  <a:cubicBezTo>
                    <a:pt x="1765300" y="1788160"/>
                    <a:pt x="1771650" y="1793240"/>
                    <a:pt x="1767840" y="1807210"/>
                  </a:cubicBezTo>
                  <a:cubicBezTo>
                    <a:pt x="1760220" y="1837690"/>
                    <a:pt x="1736090" y="1910080"/>
                    <a:pt x="1708150" y="1948180"/>
                  </a:cubicBezTo>
                  <a:cubicBezTo>
                    <a:pt x="1681480" y="1983740"/>
                    <a:pt x="1643380" y="2014220"/>
                    <a:pt x="1607820" y="2030730"/>
                  </a:cubicBezTo>
                  <a:cubicBezTo>
                    <a:pt x="1577340" y="2044700"/>
                    <a:pt x="1520190" y="2048510"/>
                    <a:pt x="1512570" y="2048510"/>
                  </a:cubicBezTo>
                  <a:cubicBezTo>
                    <a:pt x="1511300" y="2048510"/>
                    <a:pt x="1511300" y="2047240"/>
                    <a:pt x="1510030" y="2048510"/>
                  </a:cubicBezTo>
                  <a:cubicBezTo>
                    <a:pt x="1506220" y="2051050"/>
                    <a:pt x="1515110" y="2137410"/>
                    <a:pt x="1515110" y="2137410"/>
                  </a:cubicBezTo>
                  <a:cubicBezTo>
                    <a:pt x="1515110" y="2138680"/>
                    <a:pt x="1515110" y="2142490"/>
                    <a:pt x="1516380" y="2145030"/>
                  </a:cubicBezTo>
                  <a:cubicBezTo>
                    <a:pt x="1516380" y="2147570"/>
                    <a:pt x="1517650" y="2152650"/>
                    <a:pt x="1517650" y="2152650"/>
                  </a:cubicBezTo>
                  <a:cubicBezTo>
                    <a:pt x="1517650" y="2152650"/>
                    <a:pt x="1517650" y="2157730"/>
                    <a:pt x="1516380" y="2160270"/>
                  </a:cubicBezTo>
                  <a:cubicBezTo>
                    <a:pt x="1516380" y="2162810"/>
                    <a:pt x="1516380" y="2167890"/>
                    <a:pt x="1516380" y="2167890"/>
                  </a:cubicBezTo>
                  <a:cubicBezTo>
                    <a:pt x="1516380" y="2167890"/>
                    <a:pt x="1515110" y="2171700"/>
                    <a:pt x="1513840" y="2174240"/>
                  </a:cubicBezTo>
                  <a:cubicBezTo>
                    <a:pt x="1513840" y="2176780"/>
                    <a:pt x="1511300" y="2181860"/>
                    <a:pt x="1511300" y="2181860"/>
                  </a:cubicBezTo>
                  <a:cubicBezTo>
                    <a:pt x="1511300" y="2181860"/>
                    <a:pt x="1508760" y="2185670"/>
                    <a:pt x="1507490" y="2188210"/>
                  </a:cubicBezTo>
                  <a:cubicBezTo>
                    <a:pt x="1506220" y="2189480"/>
                    <a:pt x="1503680" y="2194560"/>
                    <a:pt x="1503680" y="2194560"/>
                  </a:cubicBezTo>
                  <a:cubicBezTo>
                    <a:pt x="1503680" y="2194560"/>
                    <a:pt x="1501140" y="2197100"/>
                    <a:pt x="1498600" y="2199640"/>
                  </a:cubicBezTo>
                  <a:cubicBezTo>
                    <a:pt x="1497330" y="2200910"/>
                    <a:pt x="1493520" y="2204720"/>
                    <a:pt x="1493520" y="2204720"/>
                  </a:cubicBezTo>
                  <a:cubicBezTo>
                    <a:pt x="1493520" y="2204720"/>
                    <a:pt x="1489710" y="2207260"/>
                    <a:pt x="1487170" y="2208530"/>
                  </a:cubicBezTo>
                  <a:cubicBezTo>
                    <a:pt x="1484630" y="2209800"/>
                    <a:pt x="1480820" y="2212340"/>
                    <a:pt x="1480820" y="2212340"/>
                  </a:cubicBezTo>
                  <a:cubicBezTo>
                    <a:pt x="1480820" y="2212340"/>
                    <a:pt x="1475740" y="2213610"/>
                    <a:pt x="1473200" y="2214880"/>
                  </a:cubicBezTo>
                  <a:cubicBezTo>
                    <a:pt x="1471930" y="2214880"/>
                    <a:pt x="1466850" y="2216150"/>
                    <a:pt x="1466850" y="2216150"/>
                  </a:cubicBezTo>
                  <a:cubicBezTo>
                    <a:pt x="1466850" y="2216150"/>
                    <a:pt x="1461770" y="2217420"/>
                    <a:pt x="1459230" y="2217420"/>
                  </a:cubicBezTo>
                  <a:cubicBezTo>
                    <a:pt x="1456690" y="2217420"/>
                    <a:pt x="1451610" y="2217420"/>
                    <a:pt x="1451610" y="2217420"/>
                  </a:cubicBezTo>
                  <a:cubicBezTo>
                    <a:pt x="1451610" y="2217420"/>
                    <a:pt x="1446530" y="2216150"/>
                    <a:pt x="1443990" y="2216150"/>
                  </a:cubicBezTo>
                  <a:cubicBezTo>
                    <a:pt x="1442720" y="2216150"/>
                    <a:pt x="1437640" y="2214880"/>
                    <a:pt x="1437640" y="2214880"/>
                  </a:cubicBezTo>
                  <a:cubicBezTo>
                    <a:pt x="1437640" y="2214880"/>
                    <a:pt x="1432560" y="2212340"/>
                    <a:pt x="1430020" y="2211070"/>
                  </a:cubicBezTo>
                  <a:cubicBezTo>
                    <a:pt x="1428750" y="2211070"/>
                    <a:pt x="1423670" y="2208530"/>
                    <a:pt x="1423670" y="2208530"/>
                  </a:cubicBezTo>
                  <a:cubicBezTo>
                    <a:pt x="1423670" y="2208530"/>
                    <a:pt x="1419860" y="2205990"/>
                    <a:pt x="1418590" y="2203450"/>
                  </a:cubicBezTo>
                  <a:cubicBezTo>
                    <a:pt x="1416050" y="2202180"/>
                    <a:pt x="1412240" y="2199640"/>
                    <a:pt x="1412240" y="2199640"/>
                  </a:cubicBezTo>
                  <a:cubicBezTo>
                    <a:pt x="1412240" y="2199640"/>
                    <a:pt x="1409700" y="2195830"/>
                    <a:pt x="1407160" y="2193290"/>
                  </a:cubicBezTo>
                  <a:cubicBezTo>
                    <a:pt x="1405890" y="2192020"/>
                    <a:pt x="1403350" y="2188210"/>
                    <a:pt x="1403350" y="2188210"/>
                  </a:cubicBezTo>
                  <a:cubicBezTo>
                    <a:pt x="1403350" y="2186940"/>
                    <a:pt x="1400810" y="2183130"/>
                    <a:pt x="1399540" y="2180590"/>
                  </a:cubicBezTo>
                  <a:cubicBezTo>
                    <a:pt x="1399540" y="2178050"/>
                    <a:pt x="1398270" y="2176780"/>
                    <a:pt x="1397000" y="2174240"/>
                  </a:cubicBezTo>
                  <a:cubicBezTo>
                    <a:pt x="1394460" y="2167890"/>
                    <a:pt x="1388110" y="2161540"/>
                    <a:pt x="1381760" y="2150110"/>
                  </a:cubicBezTo>
                  <a:cubicBezTo>
                    <a:pt x="1370330" y="2123440"/>
                    <a:pt x="1356360" y="2065020"/>
                    <a:pt x="1342390" y="2019300"/>
                  </a:cubicBezTo>
                  <a:cubicBezTo>
                    <a:pt x="1328420" y="1968500"/>
                    <a:pt x="1316990" y="1863090"/>
                    <a:pt x="1299210" y="1858010"/>
                  </a:cubicBezTo>
                  <a:cubicBezTo>
                    <a:pt x="1289050" y="1855470"/>
                    <a:pt x="1282700" y="1883410"/>
                    <a:pt x="1267460" y="1888490"/>
                  </a:cubicBezTo>
                  <a:cubicBezTo>
                    <a:pt x="1242060" y="1896110"/>
                    <a:pt x="1176020" y="1884680"/>
                    <a:pt x="1151890" y="1865630"/>
                  </a:cubicBezTo>
                  <a:cubicBezTo>
                    <a:pt x="1131570" y="1849120"/>
                    <a:pt x="1123950" y="1803400"/>
                    <a:pt x="1121410" y="1791970"/>
                  </a:cubicBezTo>
                  <a:cubicBezTo>
                    <a:pt x="1120140" y="1789430"/>
                    <a:pt x="1120140" y="1785620"/>
                    <a:pt x="1120140" y="1785620"/>
                  </a:cubicBezTo>
                  <a:cubicBezTo>
                    <a:pt x="1120140" y="1785620"/>
                    <a:pt x="1121410" y="1803400"/>
                    <a:pt x="1121410" y="1803400"/>
                  </a:cubicBezTo>
                  <a:cubicBezTo>
                    <a:pt x="1121410" y="1803400"/>
                    <a:pt x="1120140" y="1808480"/>
                    <a:pt x="1120140" y="1811020"/>
                  </a:cubicBezTo>
                  <a:cubicBezTo>
                    <a:pt x="1120140" y="1813560"/>
                    <a:pt x="1120140" y="1818640"/>
                    <a:pt x="1120140" y="1819910"/>
                  </a:cubicBezTo>
                  <a:cubicBezTo>
                    <a:pt x="1120140" y="1819910"/>
                    <a:pt x="1117600" y="1823720"/>
                    <a:pt x="1116330" y="1826260"/>
                  </a:cubicBezTo>
                  <a:cubicBezTo>
                    <a:pt x="1116330" y="1828800"/>
                    <a:pt x="1113790" y="1833880"/>
                    <a:pt x="1113790" y="1833880"/>
                  </a:cubicBezTo>
                  <a:cubicBezTo>
                    <a:pt x="1113790" y="1833880"/>
                    <a:pt x="1111250" y="1838960"/>
                    <a:pt x="1109980" y="1841500"/>
                  </a:cubicBezTo>
                  <a:cubicBezTo>
                    <a:pt x="1108710" y="1842770"/>
                    <a:pt x="1104900" y="1847850"/>
                    <a:pt x="1104900" y="1847850"/>
                  </a:cubicBezTo>
                  <a:cubicBezTo>
                    <a:pt x="1104900" y="1847850"/>
                    <a:pt x="1101090" y="1851660"/>
                    <a:pt x="1099820" y="1852930"/>
                  </a:cubicBezTo>
                  <a:cubicBezTo>
                    <a:pt x="1097280" y="1855470"/>
                    <a:pt x="1093470" y="1858010"/>
                    <a:pt x="1093470" y="1858010"/>
                  </a:cubicBezTo>
                  <a:cubicBezTo>
                    <a:pt x="1093470" y="1858010"/>
                    <a:pt x="1089660" y="1860550"/>
                    <a:pt x="1087120" y="1861820"/>
                  </a:cubicBezTo>
                  <a:cubicBezTo>
                    <a:pt x="1084580" y="1863090"/>
                    <a:pt x="1079500" y="1865630"/>
                    <a:pt x="1079500" y="1865630"/>
                  </a:cubicBezTo>
                  <a:cubicBezTo>
                    <a:pt x="1079500" y="1866900"/>
                    <a:pt x="1074420" y="1868170"/>
                    <a:pt x="1071880" y="1868170"/>
                  </a:cubicBezTo>
                  <a:cubicBezTo>
                    <a:pt x="1069340" y="1869440"/>
                    <a:pt x="1064260" y="1870710"/>
                    <a:pt x="1064260" y="1870710"/>
                  </a:cubicBezTo>
                  <a:cubicBezTo>
                    <a:pt x="1064260" y="1870710"/>
                    <a:pt x="1059180" y="1870710"/>
                    <a:pt x="1056640" y="1870710"/>
                  </a:cubicBezTo>
                  <a:cubicBezTo>
                    <a:pt x="1054100" y="1870710"/>
                    <a:pt x="1049020" y="1870710"/>
                    <a:pt x="1047750" y="1870710"/>
                  </a:cubicBezTo>
                  <a:cubicBezTo>
                    <a:pt x="1047750" y="1870710"/>
                    <a:pt x="1042670" y="1869440"/>
                    <a:pt x="1040130" y="1869440"/>
                  </a:cubicBezTo>
                  <a:cubicBezTo>
                    <a:pt x="1037590" y="1868170"/>
                    <a:pt x="1032510" y="1866900"/>
                    <a:pt x="1032510" y="1866900"/>
                  </a:cubicBezTo>
                  <a:cubicBezTo>
                    <a:pt x="1032510" y="1866900"/>
                    <a:pt x="1027430" y="1864360"/>
                    <a:pt x="1026160" y="1863090"/>
                  </a:cubicBezTo>
                  <a:cubicBezTo>
                    <a:pt x="1023620" y="1863090"/>
                    <a:pt x="1018540" y="1860550"/>
                    <a:pt x="1018540" y="1860550"/>
                  </a:cubicBezTo>
                  <a:cubicBezTo>
                    <a:pt x="1018540" y="1860550"/>
                    <a:pt x="1014730" y="1856740"/>
                    <a:pt x="1012190" y="1855470"/>
                  </a:cubicBezTo>
                  <a:cubicBezTo>
                    <a:pt x="1010920" y="1852930"/>
                    <a:pt x="1005840" y="1850390"/>
                    <a:pt x="1005840" y="1850390"/>
                  </a:cubicBezTo>
                  <a:cubicBezTo>
                    <a:pt x="1005840" y="1849120"/>
                    <a:pt x="1003300" y="1845310"/>
                    <a:pt x="1002030" y="1842770"/>
                  </a:cubicBezTo>
                  <a:cubicBezTo>
                    <a:pt x="999490" y="1841500"/>
                    <a:pt x="996950" y="1836420"/>
                    <a:pt x="996950" y="1836420"/>
                  </a:cubicBezTo>
                  <a:cubicBezTo>
                    <a:pt x="996950" y="1836420"/>
                    <a:pt x="994410" y="1831340"/>
                    <a:pt x="994410" y="1830070"/>
                  </a:cubicBezTo>
                  <a:cubicBezTo>
                    <a:pt x="993140" y="1827530"/>
                    <a:pt x="990600" y="1822450"/>
                    <a:pt x="990600" y="1822450"/>
                  </a:cubicBezTo>
                  <a:cubicBezTo>
                    <a:pt x="990600" y="1822450"/>
                    <a:pt x="990600" y="1817370"/>
                    <a:pt x="989330" y="1813560"/>
                  </a:cubicBezTo>
                  <a:cubicBezTo>
                    <a:pt x="989330" y="1811020"/>
                    <a:pt x="989330" y="1805940"/>
                    <a:pt x="989330" y="1805940"/>
                  </a:cubicBezTo>
                  <a:cubicBezTo>
                    <a:pt x="988060" y="1805940"/>
                    <a:pt x="944880" y="1748790"/>
                    <a:pt x="932180" y="1748790"/>
                  </a:cubicBezTo>
                  <a:cubicBezTo>
                    <a:pt x="925830" y="1750060"/>
                    <a:pt x="925830" y="1762760"/>
                    <a:pt x="918210" y="1764030"/>
                  </a:cubicBezTo>
                  <a:cubicBezTo>
                    <a:pt x="905510" y="1767840"/>
                    <a:pt x="861060" y="1746250"/>
                    <a:pt x="857250" y="1747520"/>
                  </a:cubicBezTo>
                  <a:cubicBezTo>
                    <a:pt x="857250" y="1747520"/>
                    <a:pt x="857250" y="1748790"/>
                    <a:pt x="857250" y="1748790"/>
                  </a:cubicBezTo>
                  <a:cubicBezTo>
                    <a:pt x="855980" y="1750060"/>
                    <a:pt x="854710" y="1756410"/>
                    <a:pt x="854710" y="1756410"/>
                  </a:cubicBezTo>
                  <a:cubicBezTo>
                    <a:pt x="854710" y="1756410"/>
                    <a:pt x="852170" y="1761490"/>
                    <a:pt x="850900" y="1764030"/>
                  </a:cubicBezTo>
                  <a:cubicBezTo>
                    <a:pt x="849630" y="1766570"/>
                    <a:pt x="845820" y="1770380"/>
                    <a:pt x="845820" y="1771650"/>
                  </a:cubicBezTo>
                  <a:cubicBezTo>
                    <a:pt x="845820" y="1771650"/>
                    <a:pt x="842010" y="1775460"/>
                    <a:pt x="840740" y="1776730"/>
                  </a:cubicBezTo>
                  <a:cubicBezTo>
                    <a:pt x="838200" y="1779270"/>
                    <a:pt x="834390" y="1783080"/>
                    <a:pt x="834390" y="1783080"/>
                  </a:cubicBezTo>
                  <a:cubicBezTo>
                    <a:pt x="834390" y="1783080"/>
                    <a:pt x="830580" y="1785620"/>
                    <a:pt x="828040" y="1786890"/>
                  </a:cubicBezTo>
                  <a:cubicBezTo>
                    <a:pt x="825500" y="1788160"/>
                    <a:pt x="820420" y="1791970"/>
                    <a:pt x="820420" y="1791970"/>
                  </a:cubicBezTo>
                  <a:cubicBezTo>
                    <a:pt x="820420" y="1791970"/>
                    <a:pt x="815340" y="1793240"/>
                    <a:pt x="812800" y="1794510"/>
                  </a:cubicBezTo>
                  <a:cubicBezTo>
                    <a:pt x="810260" y="1794510"/>
                    <a:pt x="805180" y="1797050"/>
                    <a:pt x="805180" y="1797050"/>
                  </a:cubicBezTo>
                  <a:cubicBezTo>
                    <a:pt x="805180" y="1797050"/>
                    <a:pt x="800100" y="1797050"/>
                    <a:pt x="796290" y="1797050"/>
                  </a:cubicBezTo>
                  <a:cubicBezTo>
                    <a:pt x="793750" y="1797050"/>
                    <a:pt x="788670" y="1797050"/>
                    <a:pt x="788670" y="1797050"/>
                  </a:cubicBezTo>
                  <a:cubicBezTo>
                    <a:pt x="788670" y="1797050"/>
                    <a:pt x="783590" y="1797050"/>
                    <a:pt x="781050" y="1795780"/>
                  </a:cubicBezTo>
                  <a:cubicBezTo>
                    <a:pt x="777240" y="1795780"/>
                    <a:pt x="772160" y="1794510"/>
                    <a:pt x="772160" y="1794510"/>
                  </a:cubicBezTo>
                  <a:cubicBezTo>
                    <a:pt x="772160" y="1794510"/>
                    <a:pt x="767080" y="1791970"/>
                    <a:pt x="764540" y="1791970"/>
                  </a:cubicBezTo>
                  <a:cubicBezTo>
                    <a:pt x="762000" y="1790700"/>
                    <a:pt x="756920" y="1788160"/>
                    <a:pt x="756920" y="1788160"/>
                  </a:cubicBezTo>
                  <a:cubicBezTo>
                    <a:pt x="756920" y="1788160"/>
                    <a:pt x="753110" y="1784350"/>
                    <a:pt x="750570" y="1783080"/>
                  </a:cubicBezTo>
                  <a:cubicBezTo>
                    <a:pt x="748030" y="1781810"/>
                    <a:pt x="744220" y="1778000"/>
                    <a:pt x="744220" y="1778000"/>
                  </a:cubicBezTo>
                  <a:cubicBezTo>
                    <a:pt x="744220" y="1778000"/>
                    <a:pt x="740410" y="1774190"/>
                    <a:pt x="739140" y="1771650"/>
                  </a:cubicBezTo>
                  <a:cubicBezTo>
                    <a:pt x="737870" y="1769110"/>
                    <a:pt x="734060" y="1765300"/>
                    <a:pt x="734060" y="1765300"/>
                  </a:cubicBezTo>
                  <a:cubicBezTo>
                    <a:pt x="734060" y="1765300"/>
                    <a:pt x="731520" y="1760220"/>
                    <a:pt x="730250" y="1757680"/>
                  </a:cubicBezTo>
                  <a:cubicBezTo>
                    <a:pt x="728980" y="1755140"/>
                    <a:pt x="727710" y="1750060"/>
                    <a:pt x="727710" y="1750060"/>
                  </a:cubicBezTo>
                  <a:cubicBezTo>
                    <a:pt x="727710" y="1750060"/>
                    <a:pt x="725170" y="1743710"/>
                    <a:pt x="723900" y="1742440"/>
                  </a:cubicBezTo>
                  <a:cubicBezTo>
                    <a:pt x="718820" y="1742440"/>
                    <a:pt x="713740" y="1775460"/>
                    <a:pt x="701040" y="1785620"/>
                  </a:cubicBezTo>
                  <a:cubicBezTo>
                    <a:pt x="681990" y="1798320"/>
                    <a:pt x="636270" y="1811020"/>
                    <a:pt x="612140" y="1800860"/>
                  </a:cubicBezTo>
                  <a:cubicBezTo>
                    <a:pt x="582930" y="1786890"/>
                    <a:pt x="560070" y="1731010"/>
                    <a:pt x="544830" y="1692910"/>
                  </a:cubicBezTo>
                  <a:cubicBezTo>
                    <a:pt x="529590" y="1656080"/>
                    <a:pt x="524510" y="1609090"/>
                    <a:pt x="518160" y="1577340"/>
                  </a:cubicBezTo>
                  <a:cubicBezTo>
                    <a:pt x="513080" y="1555750"/>
                    <a:pt x="514350" y="1531620"/>
                    <a:pt x="505460" y="1521460"/>
                  </a:cubicBezTo>
                  <a:cubicBezTo>
                    <a:pt x="499110" y="1515110"/>
                    <a:pt x="490220" y="1520190"/>
                    <a:pt x="481330" y="1513840"/>
                  </a:cubicBezTo>
                  <a:cubicBezTo>
                    <a:pt x="459740" y="1499870"/>
                    <a:pt x="415290" y="1437640"/>
                    <a:pt x="401320" y="1421130"/>
                  </a:cubicBezTo>
                  <a:cubicBezTo>
                    <a:pt x="396240" y="1416050"/>
                    <a:pt x="393700" y="1408430"/>
                    <a:pt x="391160" y="1409700"/>
                  </a:cubicBezTo>
                  <a:cubicBezTo>
                    <a:pt x="384810" y="1412240"/>
                    <a:pt x="388620" y="1471930"/>
                    <a:pt x="389890" y="1503680"/>
                  </a:cubicBezTo>
                  <a:cubicBezTo>
                    <a:pt x="389890" y="1537970"/>
                    <a:pt x="393700" y="1577340"/>
                    <a:pt x="396240" y="1606550"/>
                  </a:cubicBezTo>
                  <a:cubicBezTo>
                    <a:pt x="397510" y="1630680"/>
                    <a:pt x="401320" y="1670050"/>
                    <a:pt x="401320" y="1670050"/>
                  </a:cubicBezTo>
                  <a:cubicBezTo>
                    <a:pt x="401320" y="1670050"/>
                    <a:pt x="401320" y="1676400"/>
                    <a:pt x="401320" y="1680210"/>
                  </a:cubicBezTo>
                  <a:cubicBezTo>
                    <a:pt x="400050" y="1682750"/>
                    <a:pt x="400050" y="1689100"/>
                    <a:pt x="400050" y="1689100"/>
                  </a:cubicBezTo>
                  <a:cubicBezTo>
                    <a:pt x="400050" y="1689100"/>
                    <a:pt x="398780" y="1695450"/>
                    <a:pt x="397510" y="1699260"/>
                  </a:cubicBezTo>
                  <a:cubicBezTo>
                    <a:pt x="396240" y="1701800"/>
                    <a:pt x="394970" y="1708150"/>
                    <a:pt x="394970" y="1708150"/>
                  </a:cubicBezTo>
                  <a:cubicBezTo>
                    <a:pt x="394970" y="1708150"/>
                    <a:pt x="391160" y="1714500"/>
                    <a:pt x="389890" y="1717040"/>
                  </a:cubicBezTo>
                  <a:cubicBezTo>
                    <a:pt x="387350" y="1719580"/>
                    <a:pt x="384810" y="1725930"/>
                    <a:pt x="384810" y="1725930"/>
                  </a:cubicBezTo>
                  <a:cubicBezTo>
                    <a:pt x="384810" y="1725930"/>
                    <a:pt x="379730" y="1729740"/>
                    <a:pt x="377190" y="1732280"/>
                  </a:cubicBezTo>
                  <a:cubicBezTo>
                    <a:pt x="375920" y="1734820"/>
                    <a:pt x="370840" y="1739900"/>
                    <a:pt x="370840" y="1739900"/>
                  </a:cubicBezTo>
                  <a:cubicBezTo>
                    <a:pt x="370840" y="1739900"/>
                    <a:pt x="365760" y="1742440"/>
                    <a:pt x="361950" y="1744980"/>
                  </a:cubicBezTo>
                  <a:cubicBezTo>
                    <a:pt x="359410" y="1746250"/>
                    <a:pt x="354330" y="1750060"/>
                    <a:pt x="354330" y="1750060"/>
                  </a:cubicBezTo>
                  <a:cubicBezTo>
                    <a:pt x="354330" y="1750060"/>
                    <a:pt x="347980" y="1751330"/>
                    <a:pt x="344170" y="1752600"/>
                  </a:cubicBezTo>
                  <a:cubicBezTo>
                    <a:pt x="341630" y="1753870"/>
                    <a:pt x="335280" y="1756410"/>
                    <a:pt x="335280" y="1756410"/>
                  </a:cubicBezTo>
                  <a:cubicBezTo>
                    <a:pt x="335280" y="1756410"/>
                    <a:pt x="328930" y="1756410"/>
                    <a:pt x="325120" y="1756410"/>
                  </a:cubicBezTo>
                  <a:cubicBezTo>
                    <a:pt x="322580" y="1756410"/>
                    <a:pt x="316230" y="1757680"/>
                    <a:pt x="314960" y="1757680"/>
                  </a:cubicBezTo>
                  <a:cubicBezTo>
                    <a:pt x="314960" y="1757680"/>
                    <a:pt x="308610" y="1756410"/>
                    <a:pt x="306070" y="1755140"/>
                  </a:cubicBezTo>
                  <a:cubicBezTo>
                    <a:pt x="302260" y="1755140"/>
                    <a:pt x="295910" y="1753870"/>
                    <a:pt x="295910" y="1753870"/>
                  </a:cubicBezTo>
                  <a:cubicBezTo>
                    <a:pt x="295910" y="1753870"/>
                    <a:pt x="289560" y="1751330"/>
                    <a:pt x="287020" y="1750060"/>
                  </a:cubicBezTo>
                  <a:cubicBezTo>
                    <a:pt x="284480" y="1748790"/>
                    <a:pt x="278130" y="1746250"/>
                    <a:pt x="278130" y="1746250"/>
                  </a:cubicBezTo>
                  <a:cubicBezTo>
                    <a:pt x="278130" y="1746250"/>
                    <a:pt x="273050" y="1742440"/>
                    <a:pt x="270510" y="1739900"/>
                  </a:cubicBezTo>
                  <a:cubicBezTo>
                    <a:pt x="267970" y="1737360"/>
                    <a:pt x="262890" y="1733550"/>
                    <a:pt x="262890" y="1733550"/>
                  </a:cubicBezTo>
                  <a:cubicBezTo>
                    <a:pt x="262890" y="1733550"/>
                    <a:pt x="257810" y="1728470"/>
                    <a:pt x="256540" y="1725930"/>
                  </a:cubicBezTo>
                  <a:cubicBezTo>
                    <a:pt x="254000" y="1723390"/>
                    <a:pt x="250190" y="1718310"/>
                    <a:pt x="250190" y="1718310"/>
                  </a:cubicBezTo>
                  <a:cubicBezTo>
                    <a:pt x="250190" y="1718310"/>
                    <a:pt x="247650" y="1711960"/>
                    <a:pt x="246380" y="1709420"/>
                  </a:cubicBezTo>
                  <a:cubicBezTo>
                    <a:pt x="245110" y="1706880"/>
                    <a:pt x="241300" y="1700530"/>
                    <a:pt x="241300" y="1700530"/>
                  </a:cubicBezTo>
                  <a:cubicBezTo>
                    <a:pt x="241300" y="1700530"/>
                    <a:pt x="240030" y="1694180"/>
                    <a:pt x="240030" y="1690370"/>
                  </a:cubicBezTo>
                  <a:cubicBezTo>
                    <a:pt x="238760" y="1687830"/>
                    <a:pt x="238760" y="1681480"/>
                    <a:pt x="237490" y="1681480"/>
                  </a:cubicBezTo>
                  <a:cubicBezTo>
                    <a:pt x="237490" y="1681480"/>
                    <a:pt x="238760" y="1681480"/>
                    <a:pt x="237490" y="1681480"/>
                  </a:cubicBezTo>
                  <a:cubicBezTo>
                    <a:pt x="237490" y="1680210"/>
                    <a:pt x="223520" y="1642110"/>
                    <a:pt x="218440" y="1640840"/>
                  </a:cubicBezTo>
                  <a:cubicBezTo>
                    <a:pt x="218440" y="1639570"/>
                    <a:pt x="217170" y="1640840"/>
                    <a:pt x="217170" y="1640840"/>
                  </a:cubicBezTo>
                  <a:cubicBezTo>
                    <a:pt x="215900" y="1640840"/>
                    <a:pt x="214630" y="1640840"/>
                    <a:pt x="214630" y="1642110"/>
                  </a:cubicBezTo>
                  <a:cubicBezTo>
                    <a:pt x="213360" y="1642110"/>
                    <a:pt x="214630" y="1645920"/>
                    <a:pt x="214630" y="1645920"/>
                  </a:cubicBezTo>
                  <a:cubicBezTo>
                    <a:pt x="214630" y="1647190"/>
                    <a:pt x="213360" y="1653540"/>
                    <a:pt x="213360" y="1657350"/>
                  </a:cubicBezTo>
                  <a:cubicBezTo>
                    <a:pt x="212090" y="1659890"/>
                    <a:pt x="212090" y="1667510"/>
                    <a:pt x="212090" y="1667510"/>
                  </a:cubicBezTo>
                  <a:cubicBezTo>
                    <a:pt x="212090" y="1667510"/>
                    <a:pt x="209550" y="1673860"/>
                    <a:pt x="208280" y="1677670"/>
                  </a:cubicBezTo>
                  <a:cubicBezTo>
                    <a:pt x="207010" y="1680210"/>
                    <a:pt x="204470" y="1686560"/>
                    <a:pt x="204470" y="1686560"/>
                  </a:cubicBezTo>
                  <a:cubicBezTo>
                    <a:pt x="204470" y="1686560"/>
                    <a:pt x="200660" y="1692910"/>
                    <a:pt x="198120" y="1695450"/>
                  </a:cubicBezTo>
                  <a:cubicBezTo>
                    <a:pt x="195580" y="1697990"/>
                    <a:pt x="191770" y="1704340"/>
                    <a:pt x="191770" y="1704340"/>
                  </a:cubicBezTo>
                  <a:cubicBezTo>
                    <a:pt x="191770" y="1704340"/>
                    <a:pt x="186690" y="1708150"/>
                    <a:pt x="184150" y="1710690"/>
                  </a:cubicBezTo>
                  <a:cubicBezTo>
                    <a:pt x="181610" y="1713230"/>
                    <a:pt x="176530" y="1718310"/>
                    <a:pt x="176530" y="1718310"/>
                  </a:cubicBezTo>
                  <a:cubicBezTo>
                    <a:pt x="176530" y="1718310"/>
                    <a:pt x="170180" y="1720850"/>
                    <a:pt x="167640" y="1723390"/>
                  </a:cubicBezTo>
                  <a:cubicBezTo>
                    <a:pt x="163830" y="1724660"/>
                    <a:pt x="158750" y="1727200"/>
                    <a:pt x="157480" y="1727200"/>
                  </a:cubicBezTo>
                  <a:cubicBezTo>
                    <a:pt x="157480" y="1727200"/>
                    <a:pt x="151130" y="1729740"/>
                    <a:pt x="147320" y="1729740"/>
                  </a:cubicBezTo>
                  <a:cubicBezTo>
                    <a:pt x="144780" y="1731010"/>
                    <a:pt x="138430" y="1732280"/>
                    <a:pt x="137160" y="1732280"/>
                  </a:cubicBezTo>
                  <a:cubicBezTo>
                    <a:pt x="137160" y="1732280"/>
                    <a:pt x="130810" y="1732280"/>
                    <a:pt x="127000" y="1732280"/>
                  </a:cubicBezTo>
                  <a:cubicBezTo>
                    <a:pt x="124460" y="1732280"/>
                    <a:pt x="116840" y="1732280"/>
                    <a:pt x="116840" y="1732280"/>
                  </a:cubicBezTo>
                  <a:cubicBezTo>
                    <a:pt x="116840" y="1732280"/>
                    <a:pt x="110490" y="1731010"/>
                    <a:pt x="106680" y="1729740"/>
                  </a:cubicBezTo>
                  <a:cubicBezTo>
                    <a:pt x="102870" y="1729740"/>
                    <a:pt x="96520" y="1727200"/>
                    <a:pt x="96520" y="1727200"/>
                  </a:cubicBezTo>
                  <a:cubicBezTo>
                    <a:pt x="96520" y="1727200"/>
                    <a:pt x="90170" y="1724660"/>
                    <a:pt x="87630" y="1723390"/>
                  </a:cubicBezTo>
                  <a:cubicBezTo>
                    <a:pt x="83820" y="1720850"/>
                    <a:pt x="78740" y="1718310"/>
                    <a:pt x="77470" y="1718310"/>
                  </a:cubicBezTo>
                  <a:cubicBezTo>
                    <a:pt x="77470" y="1718310"/>
                    <a:pt x="72390" y="1713230"/>
                    <a:pt x="69850" y="1710690"/>
                  </a:cubicBezTo>
                  <a:cubicBezTo>
                    <a:pt x="67310" y="1708150"/>
                    <a:pt x="62230" y="1704340"/>
                    <a:pt x="62230" y="1704340"/>
                  </a:cubicBezTo>
                  <a:cubicBezTo>
                    <a:pt x="62230" y="1704340"/>
                    <a:pt x="58420" y="1697990"/>
                    <a:pt x="55880" y="1695450"/>
                  </a:cubicBezTo>
                  <a:cubicBezTo>
                    <a:pt x="54610" y="1692910"/>
                    <a:pt x="50800" y="1686560"/>
                    <a:pt x="50800" y="1686560"/>
                  </a:cubicBezTo>
                  <a:cubicBezTo>
                    <a:pt x="50800" y="1686560"/>
                    <a:pt x="48260" y="1680210"/>
                    <a:pt x="46990" y="1677670"/>
                  </a:cubicBezTo>
                  <a:cubicBezTo>
                    <a:pt x="45720" y="1673860"/>
                    <a:pt x="43180" y="1667510"/>
                    <a:pt x="43180" y="1667510"/>
                  </a:cubicBezTo>
                  <a:cubicBezTo>
                    <a:pt x="43180" y="1667510"/>
                    <a:pt x="41910" y="1659890"/>
                    <a:pt x="41910" y="1657350"/>
                  </a:cubicBezTo>
                  <a:cubicBezTo>
                    <a:pt x="41910" y="1653540"/>
                    <a:pt x="40640" y="1647190"/>
                    <a:pt x="40640" y="1645920"/>
                  </a:cubicBezTo>
                  <a:cubicBezTo>
                    <a:pt x="40640" y="1645920"/>
                    <a:pt x="40640" y="1577340"/>
                    <a:pt x="40640" y="1559560"/>
                  </a:cubicBezTo>
                  <a:cubicBezTo>
                    <a:pt x="40640" y="1551940"/>
                    <a:pt x="41910" y="1545590"/>
                    <a:pt x="40640" y="1543050"/>
                  </a:cubicBezTo>
                  <a:cubicBezTo>
                    <a:pt x="39370" y="1543050"/>
                    <a:pt x="39370" y="1543050"/>
                    <a:pt x="38100" y="1541780"/>
                  </a:cubicBezTo>
                  <a:cubicBezTo>
                    <a:pt x="36830" y="1540510"/>
                    <a:pt x="30480" y="1536700"/>
                    <a:pt x="29210" y="1535430"/>
                  </a:cubicBezTo>
                  <a:cubicBezTo>
                    <a:pt x="29210" y="1535430"/>
                    <a:pt x="25400" y="1530350"/>
                    <a:pt x="22860" y="1527810"/>
                  </a:cubicBezTo>
                  <a:cubicBezTo>
                    <a:pt x="20320" y="1525270"/>
                    <a:pt x="15240" y="1520190"/>
                    <a:pt x="15240" y="1520190"/>
                  </a:cubicBezTo>
                  <a:cubicBezTo>
                    <a:pt x="15240" y="1520190"/>
                    <a:pt x="12700" y="1513840"/>
                    <a:pt x="10160" y="1510030"/>
                  </a:cubicBezTo>
                  <a:cubicBezTo>
                    <a:pt x="8890" y="1507490"/>
                    <a:pt x="5080" y="1501140"/>
                    <a:pt x="5080" y="1501140"/>
                  </a:cubicBezTo>
                  <a:cubicBezTo>
                    <a:pt x="5080" y="1501140"/>
                    <a:pt x="3810" y="1493520"/>
                    <a:pt x="2540" y="1489710"/>
                  </a:cubicBezTo>
                  <a:cubicBezTo>
                    <a:pt x="2540" y="1487170"/>
                    <a:pt x="0" y="1479550"/>
                    <a:pt x="0" y="1479550"/>
                  </a:cubicBezTo>
                  <a:cubicBezTo>
                    <a:pt x="0" y="1479550"/>
                    <a:pt x="0" y="1473200"/>
                    <a:pt x="0" y="1469390"/>
                  </a:cubicBezTo>
                  <a:cubicBezTo>
                    <a:pt x="0" y="1465580"/>
                    <a:pt x="0" y="1457960"/>
                    <a:pt x="0" y="1457960"/>
                  </a:cubicBezTo>
                  <a:moveTo>
                    <a:pt x="368300" y="1170940"/>
                  </a:moveTo>
                  <a:cubicBezTo>
                    <a:pt x="447040" y="1216660"/>
                    <a:pt x="472440" y="1254760"/>
                    <a:pt x="472440" y="1254760"/>
                  </a:cubicBezTo>
                  <a:cubicBezTo>
                    <a:pt x="472440" y="1254760"/>
                    <a:pt x="472440" y="1253490"/>
                    <a:pt x="472440" y="1253490"/>
                  </a:cubicBezTo>
                  <a:cubicBezTo>
                    <a:pt x="472440" y="1253490"/>
                    <a:pt x="471170" y="1245870"/>
                    <a:pt x="471170" y="1245870"/>
                  </a:cubicBezTo>
                  <a:cubicBezTo>
                    <a:pt x="471170" y="1245870"/>
                    <a:pt x="472440" y="1240790"/>
                    <a:pt x="472440" y="1238250"/>
                  </a:cubicBezTo>
                  <a:cubicBezTo>
                    <a:pt x="472440" y="1234440"/>
                    <a:pt x="473710" y="1229360"/>
                    <a:pt x="473710" y="1229360"/>
                  </a:cubicBezTo>
                  <a:cubicBezTo>
                    <a:pt x="473710" y="1229360"/>
                    <a:pt x="474980" y="1224280"/>
                    <a:pt x="476250" y="1221740"/>
                  </a:cubicBezTo>
                  <a:cubicBezTo>
                    <a:pt x="477520" y="1219200"/>
                    <a:pt x="478790" y="1214120"/>
                    <a:pt x="478790" y="1214120"/>
                  </a:cubicBezTo>
                  <a:cubicBezTo>
                    <a:pt x="478790" y="1214120"/>
                    <a:pt x="481330" y="1210310"/>
                    <a:pt x="483870" y="1207770"/>
                  </a:cubicBezTo>
                  <a:cubicBezTo>
                    <a:pt x="485140" y="1205230"/>
                    <a:pt x="487680" y="1200150"/>
                    <a:pt x="487680" y="1200150"/>
                  </a:cubicBezTo>
                  <a:cubicBezTo>
                    <a:pt x="487680" y="1200150"/>
                    <a:pt x="491490" y="1197610"/>
                    <a:pt x="494030" y="1195070"/>
                  </a:cubicBezTo>
                  <a:cubicBezTo>
                    <a:pt x="495300" y="1193800"/>
                    <a:pt x="500380" y="1189990"/>
                    <a:pt x="500380" y="1189990"/>
                  </a:cubicBezTo>
                  <a:cubicBezTo>
                    <a:pt x="500380" y="1189990"/>
                    <a:pt x="504190" y="1187450"/>
                    <a:pt x="506730" y="1186180"/>
                  </a:cubicBezTo>
                  <a:cubicBezTo>
                    <a:pt x="509270" y="1184910"/>
                    <a:pt x="514350" y="1182370"/>
                    <a:pt x="514350" y="1182370"/>
                  </a:cubicBezTo>
                  <a:cubicBezTo>
                    <a:pt x="514350" y="1182370"/>
                    <a:pt x="519430" y="1179830"/>
                    <a:pt x="521970" y="1179830"/>
                  </a:cubicBezTo>
                  <a:cubicBezTo>
                    <a:pt x="524510" y="1178560"/>
                    <a:pt x="529590" y="1177290"/>
                    <a:pt x="529590" y="1177290"/>
                  </a:cubicBezTo>
                  <a:cubicBezTo>
                    <a:pt x="529590" y="1177290"/>
                    <a:pt x="535940" y="1177290"/>
                    <a:pt x="538480" y="1177290"/>
                  </a:cubicBezTo>
                  <a:cubicBezTo>
                    <a:pt x="541020" y="1177290"/>
                    <a:pt x="546100" y="1177290"/>
                    <a:pt x="546100" y="1177290"/>
                  </a:cubicBezTo>
                  <a:cubicBezTo>
                    <a:pt x="546100" y="1177290"/>
                    <a:pt x="551180" y="1178560"/>
                    <a:pt x="553720" y="1178560"/>
                  </a:cubicBezTo>
                  <a:cubicBezTo>
                    <a:pt x="556260" y="1179830"/>
                    <a:pt x="562610" y="1181100"/>
                    <a:pt x="562610" y="1181100"/>
                  </a:cubicBezTo>
                  <a:cubicBezTo>
                    <a:pt x="562610" y="1181100"/>
                    <a:pt x="566420" y="1183640"/>
                    <a:pt x="568960" y="1184910"/>
                  </a:cubicBezTo>
                  <a:cubicBezTo>
                    <a:pt x="571500" y="1186180"/>
                    <a:pt x="576580" y="1188720"/>
                    <a:pt x="576580" y="1188720"/>
                  </a:cubicBezTo>
                  <a:cubicBezTo>
                    <a:pt x="576580" y="1188720"/>
                    <a:pt x="580390" y="1191260"/>
                    <a:pt x="582930" y="1193800"/>
                  </a:cubicBezTo>
                  <a:cubicBezTo>
                    <a:pt x="585470" y="1195070"/>
                    <a:pt x="589280" y="1198880"/>
                    <a:pt x="589280" y="1198880"/>
                  </a:cubicBezTo>
                  <a:cubicBezTo>
                    <a:pt x="589280" y="1198880"/>
                    <a:pt x="591820" y="1202690"/>
                    <a:pt x="594360" y="1205230"/>
                  </a:cubicBezTo>
                  <a:cubicBezTo>
                    <a:pt x="595630" y="1207770"/>
                    <a:pt x="596900" y="1209040"/>
                    <a:pt x="598170" y="1211580"/>
                  </a:cubicBezTo>
                  <a:cubicBezTo>
                    <a:pt x="601980" y="1216660"/>
                    <a:pt x="609600" y="1221740"/>
                    <a:pt x="613410" y="1226820"/>
                  </a:cubicBezTo>
                  <a:cubicBezTo>
                    <a:pt x="618490" y="1233170"/>
                    <a:pt x="622300" y="1245870"/>
                    <a:pt x="623570" y="1245870"/>
                  </a:cubicBezTo>
                  <a:cubicBezTo>
                    <a:pt x="626110" y="1244600"/>
                    <a:pt x="613410" y="1172210"/>
                    <a:pt x="613410" y="1170940"/>
                  </a:cubicBezTo>
                  <a:cubicBezTo>
                    <a:pt x="613410" y="1170940"/>
                    <a:pt x="612140" y="1165860"/>
                    <a:pt x="610870" y="1163320"/>
                  </a:cubicBezTo>
                  <a:cubicBezTo>
                    <a:pt x="610870" y="1160780"/>
                    <a:pt x="609600" y="1156970"/>
                    <a:pt x="609600" y="1155700"/>
                  </a:cubicBezTo>
                  <a:cubicBezTo>
                    <a:pt x="609600" y="1155700"/>
                    <a:pt x="609600" y="1150620"/>
                    <a:pt x="609600" y="1148080"/>
                  </a:cubicBezTo>
                  <a:cubicBezTo>
                    <a:pt x="609600" y="1145540"/>
                    <a:pt x="609600" y="1140460"/>
                    <a:pt x="609600" y="1140460"/>
                  </a:cubicBezTo>
                  <a:cubicBezTo>
                    <a:pt x="609600" y="1140460"/>
                    <a:pt x="610870" y="1135380"/>
                    <a:pt x="610870" y="1132840"/>
                  </a:cubicBezTo>
                  <a:cubicBezTo>
                    <a:pt x="612140" y="1130300"/>
                    <a:pt x="612140" y="1125220"/>
                    <a:pt x="612140" y="1125220"/>
                  </a:cubicBezTo>
                  <a:cubicBezTo>
                    <a:pt x="612140" y="1125220"/>
                    <a:pt x="614680" y="1120140"/>
                    <a:pt x="615950" y="1117600"/>
                  </a:cubicBezTo>
                  <a:cubicBezTo>
                    <a:pt x="617220" y="1116330"/>
                    <a:pt x="619760" y="1111250"/>
                    <a:pt x="619760" y="1111250"/>
                  </a:cubicBezTo>
                  <a:cubicBezTo>
                    <a:pt x="619760" y="1111250"/>
                    <a:pt x="623570" y="1107440"/>
                    <a:pt x="624840" y="1104900"/>
                  </a:cubicBezTo>
                  <a:cubicBezTo>
                    <a:pt x="627380" y="1103630"/>
                    <a:pt x="629920" y="1099820"/>
                    <a:pt x="629920" y="1098550"/>
                  </a:cubicBezTo>
                  <a:cubicBezTo>
                    <a:pt x="629920" y="1098550"/>
                    <a:pt x="635000" y="1096010"/>
                    <a:pt x="636270" y="1094740"/>
                  </a:cubicBezTo>
                  <a:cubicBezTo>
                    <a:pt x="638810" y="1093470"/>
                    <a:pt x="642620" y="1089660"/>
                    <a:pt x="642620" y="1089660"/>
                  </a:cubicBezTo>
                  <a:cubicBezTo>
                    <a:pt x="642620" y="1089660"/>
                    <a:pt x="648970" y="1088390"/>
                    <a:pt x="648970" y="1088390"/>
                  </a:cubicBezTo>
                  <a:cubicBezTo>
                    <a:pt x="648970" y="1083310"/>
                    <a:pt x="565150" y="1069340"/>
                    <a:pt x="539750" y="1057910"/>
                  </a:cubicBezTo>
                  <a:cubicBezTo>
                    <a:pt x="523240" y="1051560"/>
                    <a:pt x="516890" y="1040130"/>
                    <a:pt x="501650" y="1035050"/>
                  </a:cubicBezTo>
                  <a:cubicBezTo>
                    <a:pt x="485140" y="1028700"/>
                    <a:pt x="458470" y="1032510"/>
                    <a:pt x="441960" y="1027430"/>
                  </a:cubicBezTo>
                  <a:cubicBezTo>
                    <a:pt x="429260" y="1023620"/>
                    <a:pt x="417830" y="1008380"/>
                    <a:pt x="411480" y="1012190"/>
                  </a:cubicBezTo>
                  <a:cubicBezTo>
                    <a:pt x="403860" y="1014730"/>
                    <a:pt x="403860" y="1035050"/>
                    <a:pt x="400050" y="1050290"/>
                  </a:cubicBezTo>
                  <a:cubicBezTo>
                    <a:pt x="393700" y="1076960"/>
                    <a:pt x="381000" y="1136650"/>
                    <a:pt x="374650" y="1155700"/>
                  </a:cubicBezTo>
                  <a:cubicBezTo>
                    <a:pt x="372110" y="1163320"/>
                    <a:pt x="368300" y="1170940"/>
                    <a:pt x="368300" y="1170940"/>
                  </a:cubicBezTo>
                  <a:moveTo>
                    <a:pt x="704850" y="952500"/>
                  </a:moveTo>
                  <a:cubicBezTo>
                    <a:pt x="765810" y="969010"/>
                    <a:pt x="803910" y="980440"/>
                    <a:pt x="812800" y="971550"/>
                  </a:cubicBezTo>
                  <a:cubicBezTo>
                    <a:pt x="819150" y="965200"/>
                    <a:pt x="806450" y="939800"/>
                    <a:pt x="805180" y="927100"/>
                  </a:cubicBezTo>
                  <a:cubicBezTo>
                    <a:pt x="803910" y="916940"/>
                    <a:pt x="806450" y="902970"/>
                    <a:pt x="802640" y="900430"/>
                  </a:cubicBezTo>
                  <a:cubicBezTo>
                    <a:pt x="800100" y="897890"/>
                    <a:pt x="786130" y="908050"/>
                    <a:pt x="783590" y="911860"/>
                  </a:cubicBezTo>
                  <a:cubicBezTo>
                    <a:pt x="782320" y="913130"/>
                    <a:pt x="782320" y="914400"/>
                    <a:pt x="781050" y="915670"/>
                  </a:cubicBezTo>
                  <a:cubicBezTo>
                    <a:pt x="778510" y="918210"/>
                    <a:pt x="767080" y="923290"/>
                    <a:pt x="764540" y="923290"/>
                  </a:cubicBezTo>
                  <a:cubicBezTo>
                    <a:pt x="764540" y="924560"/>
                    <a:pt x="764540" y="924560"/>
                    <a:pt x="764540" y="924560"/>
                  </a:cubicBezTo>
                  <a:cubicBezTo>
                    <a:pt x="763270" y="924560"/>
                    <a:pt x="756920" y="929640"/>
                    <a:pt x="756920" y="929640"/>
                  </a:cubicBezTo>
                  <a:cubicBezTo>
                    <a:pt x="756920" y="929640"/>
                    <a:pt x="750570" y="932180"/>
                    <a:pt x="748030" y="933450"/>
                  </a:cubicBezTo>
                  <a:cubicBezTo>
                    <a:pt x="745490" y="934720"/>
                    <a:pt x="739140" y="937260"/>
                    <a:pt x="739140" y="937260"/>
                  </a:cubicBezTo>
                  <a:cubicBezTo>
                    <a:pt x="739140" y="937260"/>
                    <a:pt x="737870" y="937260"/>
                    <a:pt x="736600" y="937260"/>
                  </a:cubicBezTo>
                  <a:cubicBezTo>
                    <a:pt x="731520" y="938530"/>
                    <a:pt x="704850" y="952500"/>
                    <a:pt x="704850" y="952500"/>
                  </a:cubicBezTo>
                  <a:moveTo>
                    <a:pt x="816610" y="1112520"/>
                  </a:moveTo>
                  <a:cubicBezTo>
                    <a:pt x="821690" y="1120140"/>
                    <a:pt x="824230" y="1123950"/>
                    <a:pt x="824230" y="1123950"/>
                  </a:cubicBezTo>
                  <a:cubicBezTo>
                    <a:pt x="824230" y="1123950"/>
                    <a:pt x="825500" y="1129030"/>
                    <a:pt x="826770" y="1131570"/>
                  </a:cubicBezTo>
                  <a:cubicBezTo>
                    <a:pt x="828040" y="1134110"/>
                    <a:pt x="829310" y="1139190"/>
                    <a:pt x="829310" y="1139190"/>
                  </a:cubicBezTo>
                  <a:cubicBezTo>
                    <a:pt x="829310" y="1139190"/>
                    <a:pt x="829310" y="1144270"/>
                    <a:pt x="830580" y="1146810"/>
                  </a:cubicBezTo>
                  <a:cubicBezTo>
                    <a:pt x="830580" y="1150620"/>
                    <a:pt x="830580" y="1155700"/>
                    <a:pt x="830580" y="1155700"/>
                  </a:cubicBezTo>
                  <a:cubicBezTo>
                    <a:pt x="830580" y="1155700"/>
                    <a:pt x="830580" y="1162050"/>
                    <a:pt x="829310" y="1163320"/>
                  </a:cubicBezTo>
                  <a:cubicBezTo>
                    <a:pt x="829310" y="1163320"/>
                    <a:pt x="829310" y="1164590"/>
                    <a:pt x="829310" y="1164590"/>
                  </a:cubicBezTo>
                  <a:cubicBezTo>
                    <a:pt x="830580" y="1165860"/>
                    <a:pt x="833120" y="1165860"/>
                    <a:pt x="834390" y="1165860"/>
                  </a:cubicBezTo>
                  <a:cubicBezTo>
                    <a:pt x="836930" y="1165860"/>
                    <a:pt x="843280" y="1167130"/>
                    <a:pt x="843280" y="1167130"/>
                  </a:cubicBezTo>
                  <a:cubicBezTo>
                    <a:pt x="843280" y="1167130"/>
                    <a:pt x="848360" y="1169670"/>
                    <a:pt x="850900" y="1170940"/>
                  </a:cubicBezTo>
                  <a:cubicBezTo>
                    <a:pt x="853440" y="1172210"/>
                    <a:pt x="858520" y="1174750"/>
                    <a:pt x="858520" y="1176020"/>
                  </a:cubicBezTo>
                  <a:cubicBezTo>
                    <a:pt x="858520" y="1176020"/>
                    <a:pt x="863600" y="1179830"/>
                    <a:pt x="866140" y="1181100"/>
                  </a:cubicBezTo>
                  <a:cubicBezTo>
                    <a:pt x="867410" y="1183640"/>
                    <a:pt x="872490" y="1186180"/>
                    <a:pt x="872490" y="1187450"/>
                  </a:cubicBezTo>
                  <a:cubicBezTo>
                    <a:pt x="872490" y="1187450"/>
                    <a:pt x="876300" y="1191260"/>
                    <a:pt x="877570" y="1193800"/>
                  </a:cubicBezTo>
                  <a:cubicBezTo>
                    <a:pt x="878840" y="1196340"/>
                    <a:pt x="882650" y="1201420"/>
                    <a:pt x="882650" y="1201420"/>
                  </a:cubicBezTo>
                  <a:cubicBezTo>
                    <a:pt x="882650" y="1201420"/>
                    <a:pt x="885190" y="1206500"/>
                    <a:pt x="886460" y="1209040"/>
                  </a:cubicBezTo>
                  <a:cubicBezTo>
                    <a:pt x="887730" y="1211580"/>
                    <a:pt x="889000" y="1217930"/>
                    <a:pt x="889000" y="1217930"/>
                  </a:cubicBezTo>
                  <a:cubicBezTo>
                    <a:pt x="890270" y="1217930"/>
                    <a:pt x="890270" y="1223010"/>
                    <a:pt x="890270" y="1226820"/>
                  </a:cubicBezTo>
                  <a:cubicBezTo>
                    <a:pt x="891540" y="1229360"/>
                    <a:pt x="892810" y="1234440"/>
                    <a:pt x="892810" y="1235710"/>
                  </a:cubicBezTo>
                  <a:cubicBezTo>
                    <a:pt x="892810" y="1235710"/>
                    <a:pt x="891540" y="1240790"/>
                    <a:pt x="891540" y="1244600"/>
                  </a:cubicBezTo>
                  <a:cubicBezTo>
                    <a:pt x="891540" y="1247140"/>
                    <a:pt x="890270" y="1252220"/>
                    <a:pt x="890270" y="1252220"/>
                  </a:cubicBezTo>
                  <a:cubicBezTo>
                    <a:pt x="890270" y="1253490"/>
                    <a:pt x="889000" y="1256030"/>
                    <a:pt x="889000" y="1256030"/>
                  </a:cubicBezTo>
                  <a:cubicBezTo>
                    <a:pt x="891540" y="1258570"/>
                    <a:pt x="939800" y="1221740"/>
                    <a:pt x="947420" y="1198880"/>
                  </a:cubicBezTo>
                  <a:cubicBezTo>
                    <a:pt x="956310" y="1176020"/>
                    <a:pt x="949960" y="1126490"/>
                    <a:pt x="938530" y="1118870"/>
                  </a:cubicBezTo>
                  <a:cubicBezTo>
                    <a:pt x="933450" y="1113790"/>
                    <a:pt x="927100" y="1120140"/>
                    <a:pt x="916940" y="1120140"/>
                  </a:cubicBezTo>
                  <a:cubicBezTo>
                    <a:pt x="896620" y="1120140"/>
                    <a:pt x="816610" y="1112520"/>
                    <a:pt x="816610" y="1112520"/>
                  </a:cubicBezTo>
                  <a:moveTo>
                    <a:pt x="1221740" y="1555750"/>
                  </a:moveTo>
                  <a:cubicBezTo>
                    <a:pt x="1231900" y="1711960"/>
                    <a:pt x="1242060" y="1767840"/>
                    <a:pt x="1247140" y="1767840"/>
                  </a:cubicBezTo>
                  <a:cubicBezTo>
                    <a:pt x="1249680" y="1769110"/>
                    <a:pt x="1254760" y="1748790"/>
                    <a:pt x="1254760" y="1739900"/>
                  </a:cubicBezTo>
                  <a:cubicBezTo>
                    <a:pt x="1253490" y="1733550"/>
                    <a:pt x="1248410" y="1731010"/>
                    <a:pt x="1245870" y="1722120"/>
                  </a:cubicBezTo>
                  <a:cubicBezTo>
                    <a:pt x="1240790" y="1704340"/>
                    <a:pt x="1233170" y="1658620"/>
                    <a:pt x="1230630" y="1634490"/>
                  </a:cubicBezTo>
                  <a:cubicBezTo>
                    <a:pt x="1229360" y="1619250"/>
                    <a:pt x="1233170" y="1607820"/>
                    <a:pt x="1230630" y="1595120"/>
                  </a:cubicBezTo>
                  <a:cubicBezTo>
                    <a:pt x="1229360" y="1581150"/>
                    <a:pt x="1221740" y="1555750"/>
                    <a:pt x="1221740" y="1555750"/>
                  </a:cubicBezTo>
                  <a:moveTo>
                    <a:pt x="1344930" y="1052830"/>
                  </a:moveTo>
                  <a:cubicBezTo>
                    <a:pt x="1346200" y="1054100"/>
                    <a:pt x="1346200" y="1054100"/>
                    <a:pt x="1346200" y="1054100"/>
                  </a:cubicBezTo>
                  <a:cubicBezTo>
                    <a:pt x="1346200" y="1054100"/>
                    <a:pt x="1348740" y="1059180"/>
                    <a:pt x="1350010" y="1061720"/>
                  </a:cubicBezTo>
                  <a:cubicBezTo>
                    <a:pt x="1350010" y="1062990"/>
                    <a:pt x="1352550" y="1068070"/>
                    <a:pt x="1352550" y="1068070"/>
                  </a:cubicBezTo>
                  <a:cubicBezTo>
                    <a:pt x="1352550" y="1068070"/>
                    <a:pt x="1352550" y="1070610"/>
                    <a:pt x="1353820" y="1070610"/>
                  </a:cubicBezTo>
                  <a:cubicBezTo>
                    <a:pt x="1353820" y="1071880"/>
                    <a:pt x="1361440" y="1073150"/>
                    <a:pt x="1361440" y="1073150"/>
                  </a:cubicBezTo>
                  <a:cubicBezTo>
                    <a:pt x="1361440" y="1073150"/>
                    <a:pt x="1366520" y="1075690"/>
                    <a:pt x="1369060" y="1076960"/>
                  </a:cubicBezTo>
                  <a:cubicBezTo>
                    <a:pt x="1371600" y="1078230"/>
                    <a:pt x="1376680" y="1080770"/>
                    <a:pt x="1376680" y="1080770"/>
                  </a:cubicBezTo>
                  <a:cubicBezTo>
                    <a:pt x="1376680" y="1080770"/>
                    <a:pt x="1381760" y="1084580"/>
                    <a:pt x="1383030" y="1087120"/>
                  </a:cubicBezTo>
                  <a:cubicBezTo>
                    <a:pt x="1385570" y="1088390"/>
                    <a:pt x="1389380" y="1092200"/>
                    <a:pt x="1389380" y="1092200"/>
                  </a:cubicBezTo>
                  <a:cubicBezTo>
                    <a:pt x="1390650" y="1092200"/>
                    <a:pt x="1393190" y="1097280"/>
                    <a:pt x="1394460" y="1099820"/>
                  </a:cubicBezTo>
                  <a:cubicBezTo>
                    <a:pt x="1397000" y="1102360"/>
                    <a:pt x="1399540" y="1106170"/>
                    <a:pt x="1399540" y="1107440"/>
                  </a:cubicBezTo>
                  <a:cubicBezTo>
                    <a:pt x="1399540" y="1107440"/>
                    <a:pt x="1402080" y="1112520"/>
                    <a:pt x="1403350" y="1115060"/>
                  </a:cubicBezTo>
                  <a:cubicBezTo>
                    <a:pt x="1404620" y="1117600"/>
                    <a:pt x="1404620" y="1120140"/>
                    <a:pt x="1405890" y="1122680"/>
                  </a:cubicBezTo>
                  <a:cubicBezTo>
                    <a:pt x="1408430" y="1129030"/>
                    <a:pt x="1408430" y="1139190"/>
                    <a:pt x="1414780" y="1145540"/>
                  </a:cubicBezTo>
                  <a:cubicBezTo>
                    <a:pt x="1422400" y="1154430"/>
                    <a:pt x="1443990" y="1167130"/>
                    <a:pt x="1460500" y="1167130"/>
                  </a:cubicBezTo>
                  <a:cubicBezTo>
                    <a:pt x="1478280" y="1167130"/>
                    <a:pt x="1494790" y="1143000"/>
                    <a:pt x="1520190" y="1139190"/>
                  </a:cubicBezTo>
                  <a:cubicBezTo>
                    <a:pt x="1558290" y="1132840"/>
                    <a:pt x="1639570" y="1148080"/>
                    <a:pt x="1670050" y="1158240"/>
                  </a:cubicBezTo>
                  <a:cubicBezTo>
                    <a:pt x="1686560" y="1163320"/>
                    <a:pt x="1692910" y="1174750"/>
                    <a:pt x="1703070" y="1177290"/>
                  </a:cubicBezTo>
                  <a:cubicBezTo>
                    <a:pt x="1710690" y="1178560"/>
                    <a:pt x="1720850" y="1181100"/>
                    <a:pt x="1725930" y="1174750"/>
                  </a:cubicBezTo>
                  <a:cubicBezTo>
                    <a:pt x="1736090" y="1160780"/>
                    <a:pt x="1710690" y="1092200"/>
                    <a:pt x="1705610" y="1045210"/>
                  </a:cubicBezTo>
                  <a:cubicBezTo>
                    <a:pt x="1697990" y="986790"/>
                    <a:pt x="1710690" y="881380"/>
                    <a:pt x="1686560" y="850900"/>
                  </a:cubicBezTo>
                  <a:cubicBezTo>
                    <a:pt x="1672590" y="834390"/>
                    <a:pt x="1644650" y="826770"/>
                    <a:pt x="1630680" y="833120"/>
                  </a:cubicBezTo>
                  <a:cubicBezTo>
                    <a:pt x="1612900" y="842010"/>
                    <a:pt x="1612900" y="892810"/>
                    <a:pt x="1595120" y="915670"/>
                  </a:cubicBezTo>
                  <a:cubicBezTo>
                    <a:pt x="1576070" y="939800"/>
                    <a:pt x="1548130" y="957580"/>
                    <a:pt x="1516380" y="976630"/>
                  </a:cubicBezTo>
                  <a:cubicBezTo>
                    <a:pt x="1475740" y="1002030"/>
                    <a:pt x="1388110" y="1038860"/>
                    <a:pt x="1362710" y="1047750"/>
                  </a:cubicBezTo>
                  <a:cubicBezTo>
                    <a:pt x="1353820" y="1050290"/>
                    <a:pt x="1344930" y="1052830"/>
                    <a:pt x="1344930" y="1052830"/>
                  </a:cubicBezTo>
                  <a:moveTo>
                    <a:pt x="1465580" y="1498600"/>
                  </a:moveTo>
                  <a:cubicBezTo>
                    <a:pt x="1465580" y="1498600"/>
                    <a:pt x="1466850" y="1503680"/>
                    <a:pt x="1468120" y="1506220"/>
                  </a:cubicBezTo>
                  <a:cubicBezTo>
                    <a:pt x="1469390" y="1508760"/>
                    <a:pt x="1470660" y="1515110"/>
                    <a:pt x="1470660" y="1515110"/>
                  </a:cubicBezTo>
                  <a:cubicBezTo>
                    <a:pt x="1470660" y="1515110"/>
                    <a:pt x="1470660" y="1520190"/>
                    <a:pt x="1470660" y="1522730"/>
                  </a:cubicBezTo>
                  <a:cubicBezTo>
                    <a:pt x="1471930" y="1525270"/>
                    <a:pt x="1471930" y="1531620"/>
                    <a:pt x="1471930" y="1531620"/>
                  </a:cubicBezTo>
                  <a:cubicBezTo>
                    <a:pt x="1471930" y="1531620"/>
                    <a:pt x="1470660" y="1536700"/>
                    <a:pt x="1470660" y="1539240"/>
                  </a:cubicBezTo>
                  <a:cubicBezTo>
                    <a:pt x="1469390" y="1543050"/>
                    <a:pt x="1469390" y="1548130"/>
                    <a:pt x="1469390" y="1548130"/>
                  </a:cubicBezTo>
                  <a:cubicBezTo>
                    <a:pt x="1469390" y="1548130"/>
                    <a:pt x="1468120" y="1548130"/>
                    <a:pt x="1468120" y="1548130"/>
                  </a:cubicBezTo>
                  <a:cubicBezTo>
                    <a:pt x="1468120" y="1549400"/>
                    <a:pt x="1469390" y="1557020"/>
                    <a:pt x="1470660" y="1564640"/>
                  </a:cubicBezTo>
                  <a:cubicBezTo>
                    <a:pt x="1470660" y="1587500"/>
                    <a:pt x="1471930" y="1687830"/>
                    <a:pt x="1470660" y="1700530"/>
                  </a:cubicBezTo>
                  <a:cubicBezTo>
                    <a:pt x="1470660" y="1701800"/>
                    <a:pt x="1469390" y="1701800"/>
                    <a:pt x="1469390" y="1703070"/>
                  </a:cubicBezTo>
                  <a:cubicBezTo>
                    <a:pt x="1469390" y="1706880"/>
                    <a:pt x="1471930" y="1715770"/>
                    <a:pt x="1473200" y="1723390"/>
                  </a:cubicBezTo>
                  <a:cubicBezTo>
                    <a:pt x="1473200" y="1731010"/>
                    <a:pt x="1471930" y="1742440"/>
                    <a:pt x="1477010" y="1747520"/>
                  </a:cubicBezTo>
                  <a:cubicBezTo>
                    <a:pt x="1480820" y="1752600"/>
                    <a:pt x="1489710" y="1752600"/>
                    <a:pt x="1498600" y="1752600"/>
                  </a:cubicBezTo>
                  <a:cubicBezTo>
                    <a:pt x="1517650" y="1752600"/>
                    <a:pt x="1554480" y="1742440"/>
                    <a:pt x="1579880" y="1732280"/>
                  </a:cubicBezTo>
                  <a:cubicBezTo>
                    <a:pt x="1604010" y="1723390"/>
                    <a:pt x="1635760" y="1714500"/>
                    <a:pt x="1647190" y="1696720"/>
                  </a:cubicBezTo>
                  <a:cubicBezTo>
                    <a:pt x="1659890" y="1678940"/>
                    <a:pt x="1656080" y="1651000"/>
                    <a:pt x="1653540" y="1626870"/>
                  </a:cubicBezTo>
                  <a:cubicBezTo>
                    <a:pt x="1649730" y="1601470"/>
                    <a:pt x="1639570" y="1558290"/>
                    <a:pt x="1626870" y="1548130"/>
                  </a:cubicBezTo>
                  <a:cubicBezTo>
                    <a:pt x="1619250" y="1543050"/>
                    <a:pt x="1605280" y="1551940"/>
                    <a:pt x="1598930" y="1548130"/>
                  </a:cubicBezTo>
                  <a:cubicBezTo>
                    <a:pt x="1593850" y="1544320"/>
                    <a:pt x="1592580" y="1534160"/>
                    <a:pt x="1588770" y="1531620"/>
                  </a:cubicBezTo>
                  <a:cubicBezTo>
                    <a:pt x="1586230" y="1530350"/>
                    <a:pt x="1583690" y="1531620"/>
                    <a:pt x="1581150" y="1531620"/>
                  </a:cubicBezTo>
                  <a:cubicBezTo>
                    <a:pt x="1578610" y="1530350"/>
                    <a:pt x="1573530" y="1530350"/>
                    <a:pt x="1573530" y="1530350"/>
                  </a:cubicBezTo>
                  <a:cubicBezTo>
                    <a:pt x="1573530" y="1530350"/>
                    <a:pt x="1568450" y="1529080"/>
                    <a:pt x="1565910" y="1527810"/>
                  </a:cubicBezTo>
                  <a:cubicBezTo>
                    <a:pt x="1563370" y="1526540"/>
                    <a:pt x="1559560" y="1525270"/>
                    <a:pt x="1559560" y="1525270"/>
                  </a:cubicBezTo>
                  <a:cubicBezTo>
                    <a:pt x="1558290" y="1525270"/>
                    <a:pt x="1554480" y="1521460"/>
                    <a:pt x="1553210" y="1520190"/>
                  </a:cubicBezTo>
                  <a:cubicBezTo>
                    <a:pt x="1550670" y="1518920"/>
                    <a:pt x="1546860" y="1516380"/>
                    <a:pt x="1546860" y="1516380"/>
                  </a:cubicBezTo>
                  <a:cubicBezTo>
                    <a:pt x="1546860" y="1516380"/>
                    <a:pt x="1543050" y="1512570"/>
                    <a:pt x="1541780" y="1510030"/>
                  </a:cubicBezTo>
                  <a:cubicBezTo>
                    <a:pt x="1539240" y="1508760"/>
                    <a:pt x="1536700" y="1504950"/>
                    <a:pt x="1536700" y="1504950"/>
                  </a:cubicBezTo>
                  <a:cubicBezTo>
                    <a:pt x="1536700" y="1504950"/>
                    <a:pt x="1534160" y="1499870"/>
                    <a:pt x="1532890" y="1498600"/>
                  </a:cubicBezTo>
                  <a:cubicBezTo>
                    <a:pt x="1531620" y="1496060"/>
                    <a:pt x="1529080" y="1490980"/>
                    <a:pt x="1529080" y="1490980"/>
                  </a:cubicBezTo>
                  <a:cubicBezTo>
                    <a:pt x="1529080" y="1490980"/>
                    <a:pt x="1527810" y="1485900"/>
                    <a:pt x="1526540" y="1483360"/>
                  </a:cubicBezTo>
                  <a:cubicBezTo>
                    <a:pt x="1526540" y="1480820"/>
                    <a:pt x="1525270" y="1477010"/>
                    <a:pt x="1525270" y="1477010"/>
                  </a:cubicBezTo>
                  <a:cubicBezTo>
                    <a:pt x="1525270" y="1477010"/>
                    <a:pt x="1525270" y="1471930"/>
                    <a:pt x="1525270" y="1469390"/>
                  </a:cubicBezTo>
                  <a:cubicBezTo>
                    <a:pt x="1525270" y="1466850"/>
                    <a:pt x="1525270" y="1461770"/>
                    <a:pt x="1525270" y="1461770"/>
                  </a:cubicBezTo>
                  <a:cubicBezTo>
                    <a:pt x="1525270" y="1460500"/>
                    <a:pt x="1526540" y="1456690"/>
                    <a:pt x="1526540" y="1454150"/>
                  </a:cubicBezTo>
                  <a:cubicBezTo>
                    <a:pt x="1527810" y="1451610"/>
                    <a:pt x="1529080" y="1446530"/>
                    <a:pt x="1529080" y="1446530"/>
                  </a:cubicBezTo>
                  <a:cubicBezTo>
                    <a:pt x="1529080" y="1446530"/>
                    <a:pt x="1531620" y="1441450"/>
                    <a:pt x="1532890" y="1440180"/>
                  </a:cubicBezTo>
                  <a:cubicBezTo>
                    <a:pt x="1534160" y="1437640"/>
                    <a:pt x="1535430" y="1432560"/>
                    <a:pt x="1535430" y="1432560"/>
                  </a:cubicBezTo>
                  <a:cubicBezTo>
                    <a:pt x="1535430" y="1432560"/>
                    <a:pt x="1539240" y="1428750"/>
                    <a:pt x="1540510" y="1427480"/>
                  </a:cubicBezTo>
                  <a:cubicBezTo>
                    <a:pt x="1543050" y="1424940"/>
                    <a:pt x="1545590" y="1421130"/>
                    <a:pt x="1545590" y="1421130"/>
                  </a:cubicBezTo>
                  <a:cubicBezTo>
                    <a:pt x="1545590" y="1421130"/>
                    <a:pt x="1550670" y="1418590"/>
                    <a:pt x="1551940" y="1417320"/>
                  </a:cubicBezTo>
                  <a:cubicBezTo>
                    <a:pt x="1554480" y="1416050"/>
                    <a:pt x="1558290" y="1413510"/>
                    <a:pt x="1558290" y="1413510"/>
                  </a:cubicBezTo>
                  <a:cubicBezTo>
                    <a:pt x="1558290" y="1412240"/>
                    <a:pt x="1557020" y="1413510"/>
                    <a:pt x="1555750" y="1413510"/>
                  </a:cubicBezTo>
                  <a:cubicBezTo>
                    <a:pt x="1554480" y="1413510"/>
                    <a:pt x="1548130" y="1412240"/>
                    <a:pt x="1548130" y="1412240"/>
                  </a:cubicBezTo>
                  <a:cubicBezTo>
                    <a:pt x="1548130" y="1412240"/>
                    <a:pt x="1544320" y="1410970"/>
                    <a:pt x="1541780" y="1410970"/>
                  </a:cubicBezTo>
                  <a:cubicBezTo>
                    <a:pt x="1539240" y="1409700"/>
                    <a:pt x="1535430" y="1408430"/>
                    <a:pt x="1535430" y="1408430"/>
                  </a:cubicBezTo>
                  <a:cubicBezTo>
                    <a:pt x="1535430" y="1408430"/>
                    <a:pt x="1531620" y="1405890"/>
                    <a:pt x="1529080" y="1404620"/>
                  </a:cubicBezTo>
                  <a:cubicBezTo>
                    <a:pt x="1526540" y="1403350"/>
                    <a:pt x="1522730" y="1402080"/>
                    <a:pt x="1522730" y="1402080"/>
                  </a:cubicBezTo>
                  <a:cubicBezTo>
                    <a:pt x="1522730" y="1402080"/>
                    <a:pt x="1520190" y="1398270"/>
                    <a:pt x="1517650" y="1397000"/>
                  </a:cubicBezTo>
                  <a:cubicBezTo>
                    <a:pt x="1516380" y="1394460"/>
                    <a:pt x="1512570" y="1391920"/>
                    <a:pt x="1512570" y="1391920"/>
                  </a:cubicBezTo>
                  <a:cubicBezTo>
                    <a:pt x="1512570" y="1391920"/>
                    <a:pt x="1510030" y="1388110"/>
                    <a:pt x="1508760" y="1385570"/>
                  </a:cubicBezTo>
                  <a:cubicBezTo>
                    <a:pt x="1507490" y="1384300"/>
                    <a:pt x="1504950" y="1380490"/>
                    <a:pt x="1504950" y="1379220"/>
                  </a:cubicBezTo>
                  <a:cubicBezTo>
                    <a:pt x="1504950" y="1379220"/>
                    <a:pt x="1503680" y="1375410"/>
                    <a:pt x="1503680" y="1372870"/>
                  </a:cubicBezTo>
                  <a:cubicBezTo>
                    <a:pt x="1502410" y="1370330"/>
                    <a:pt x="1501140" y="1366520"/>
                    <a:pt x="1501140" y="1366520"/>
                  </a:cubicBezTo>
                  <a:cubicBezTo>
                    <a:pt x="1501140" y="1366520"/>
                    <a:pt x="1501140" y="1361440"/>
                    <a:pt x="1501140" y="1358900"/>
                  </a:cubicBezTo>
                  <a:cubicBezTo>
                    <a:pt x="1499870" y="1357630"/>
                    <a:pt x="1499870" y="1352550"/>
                    <a:pt x="1499870" y="1352550"/>
                  </a:cubicBezTo>
                  <a:cubicBezTo>
                    <a:pt x="1499870" y="1352550"/>
                    <a:pt x="1501140" y="1347470"/>
                    <a:pt x="1501140" y="1344930"/>
                  </a:cubicBezTo>
                  <a:cubicBezTo>
                    <a:pt x="1501140" y="1343660"/>
                    <a:pt x="1502410" y="1341120"/>
                    <a:pt x="1502410" y="1339850"/>
                  </a:cubicBezTo>
                  <a:cubicBezTo>
                    <a:pt x="1501140" y="1336040"/>
                    <a:pt x="1496060" y="1332230"/>
                    <a:pt x="1492250" y="1330960"/>
                  </a:cubicBezTo>
                  <a:cubicBezTo>
                    <a:pt x="1488440" y="1329690"/>
                    <a:pt x="1484630" y="1329690"/>
                    <a:pt x="1482090" y="1330960"/>
                  </a:cubicBezTo>
                  <a:cubicBezTo>
                    <a:pt x="1477010" y="1336040"/>
                    <a:pt x="1477010" y="1355090"/>
                    <a:pt x="1478280" y="1366520"/>
                  </a:cubicBezTo>
                  <a:cubicBezTo>
                    <a:pt x="1478280" y="1377950"/>
                    <a:pt x="1484630" y="1386840"/>
                    <a:pt x="1484630" y="1402080"/>
                  </a:cubicBezTo>
                  <a:cubicBezTo>
                    <a:pt x="1484630" y="1426210"/>
                    <a:pt x="1465580" y="1498600"/>
                    <a:pt x="1465580" y="1498600"/>
                  </a:cubicBezTo>
                  <a:moveTo>
                    <a:pt x="1498600" y="1888490"/>
                  </a:moveTo>
                  <a:cubicBezTo>
                    <a:pt x="1506220" y="1915160"/>
                    <a:pt x="1521460" y="1921510"/>
                    <a:pt x="1531620" y="1920240"/>
                  </a:cubicBezTo>
                  <a:cubicBezTo>
                    <a:pt x="1548130" y="1916430"/>
                    <a:pt x="1587500" y="1882140"/>
                    <a:pt x="1584960" y="1875790"/>
                  </a:cubicBezTo>
                  <a:cubicBezTo>
                    <a:pt x="1582420" y="1869440"/>
                    <a:pt x="1498600" y="1888490"/>
                    <a:pt x="1498600" y="1888490"/>
                  </a:cubicBezTo>
                  <a:moveTo>
                    <a:pt x="1510030" y="279400"/>
                  </a:moveTo>
                  <a:cubicBezTo>
                    <a:pt x="1518920" y="283210"/>
                    <a:pt x="1525270" y="284480"/>
                    <a:pt x="1525270" y="285750"/>
                  </a:cubicBezTo>
                  <a:cubicBezTo>
                    <a:pt x="1525270" y="285750"/>
                    <a:pt x="1530350" y="288290"/>
                    <a:pt x="1532890" y="289560"/>
                  </a:cubicBezTo>
                  <a:cubicBezTo>
                    <a:pt x="1535430" y="292100"/>
                    <a:pt x="1540510" y="294640"/>
                    <a:pt x="1540510" y="294640"/>
                  </a:cubicBezTo>
                  <a:cubicBezTo>
                    <a:pt x="1540510" y="295910"/>
                    <a:pt x="1545590" y="299720"/>
                    <a:pt x="1546860" y="302260"/>
                  </a:cubicBezTo>
                  <a:cubicBezTo>
                    <a:pt x="1549400" y="304800"/>
                    <a:pt x="1550670" y="308610"/>
                    <a:pt x="1553210" y="308610"/>
                  </a:cubicBezTo>
                  <a:cubicBezTo>
                    <a:pt x="1558290" y="308610"/>
                    <a:pt x="1568450" y="283210"/>
                    <a:pt x="1568450" y="278130"/>
                  </a:cubicBezTo>
                  <a:cubicBezTo>
                    <a:pt x="1568450" y="276860"/>
                    <a:pt x="1568450" y="276860"/>
                    <a:pt x="1568450" y="275590"/>
                  </a:cubicBezTo>
                  <a:cubicBezTo>
                    <a:pt x="1567180" y="273050"/>
                    <a:pt x="1564640" y="267970"/>
                    <a:pt x="1563370" y="261620"/>
                  </a:cubicBezTo>
                  <a:cubicBezTo>
                    <a:pt x="1559560" y="248920"/>
                    <a:pt x="1553210" y="220980"/>
                    <a:pt x="1548130" y="212090"/>
                  </a:cubicBezTo>
                  <a:cubicBezTo>
                    <a:pt x="1546860" y="208280"/>
                    <a:pt x="1544320" y="204470"/>
                    <a:pt x="1543050" y="204470"/>
                  </a:cubicBezTo>
                  <a:cubicBezTo>
                    <a:pt x="1540510" y="204470"/>
                    <a:pt x="1539240" y="214630"/>
                    <a:pt x="1536700" y="222250"/>
                  </a:cubicBezTo>
                  <a:cubicBezTo>
                    <a:pt x="1530350" y="236220"/>
                    <a:pt x="1510030" y="279400"/>
                    <a:pt x="1510030" y="279400"/>
                  </a:cubicBezTo>
                  <a:moveTo>
                    <a:pt x="1601470" y="687070"/>
                  </a:moveTo>
                  <a:cubicBezTo>
                    <a:pt x="1611630" y="699770"/>
                    <a:pt x="1615440" y="701040"/>
                    <a:pt x="1615440" y="699770"/>
                  </a:cubicBezTo>
                  <a:cubicBezTo>
                    <a:pt x="1616710" y="699770"/>
                    <a:pt x="1601470" y="687070"/>
                    <a:pt x="1601470" y="687070"/>
                  </a:cubicBezTo>
                  <a:moveTo>
                    <a:pt x="1638300" y="547370"/>
                  </a:moveTo>
                  <a:cubicBezTo>
                    <a:pt x="1645920" y="571500"/>
                    <a:pt x="1657350" y="579120"/>
                    <a:pt x="1659890" y="577850"/>
                  </a:cubicBezTo>
                  <a:cubicBezTo>
                    <a:pt x="1662430" y="575310"/>
                    <a:pt x="1656080" y="548640"/>
                    <a:pt x="1651000" y="544830"/>
                  </a:cubicBezTo>
                  <a:cubicBezTo>
                    <a:pt x="1647190" y="543560"/>
                    <a:pt x="1638300" y="547370"/>
                    <a:pt x="1638300" y="547370"/>
                  </a:cubicBezTo>
                  <a:moveTo>
                    <a:pt x="1755140" y="1550670"/>
                  </a:moveTo>
                  <a:cubicBezTo>
                    <a:pt x="1764030" y="1569720"/>
                    <a:pt x="1771650" y="1553210"/>
                    <a:pt x="1769110" y="1550670"/>
                  </a:cubicBezTo>
                  <a:cubicBezTo>
                    <a:pt x="1767840" y="1548130"/>
                    <a:pt x="1755140" y="1550670"/>
                    <a:pt x="1755140" y="1550670"/>
                  </a:cubicBezTo>
                  <a:moveTo>
                    <a:pt x="1846580" y="285750"/>
                  </a:moveTo>
                  <a:cubicBezTo>
                    <a:pt x="1869440" y="326390"/>
                    <a:pt x="1870710" y="340360"/>
                    <a:pt x="1873250" y="340360"/>
                  </a:cubicBezTo>
                  <a:cubicBezTo>
                    <a:pt x="1875790" y="340360"/>
                    <a:pt x="1887220" y="289560"/>
                    <a:pt x="1879600" y="281940"/>
                  </a:cubicBezTo>
                  <a:cubicBezTo>
                    <a:pt x="1874520" y="276860"/>
                    <a:pt x="1846580" y="285750"/>
                    <a:pt x="1846580" y="285750"/>
                  </a:cubicBezTo>
                  <a:moveTo>
                    <a:pt x="1854200" y="962660"/>
                  </a:moveTo>
                  <a:cubicBezTo>
                    <a:pt x="1865630" y="1056640"/>
                    <a:pt x="1851660" y="1144270"/>
                    <a:pt x="1868170" y="1156970"/>
                  </a:cubicBezTo>
                  <a:cubicBezTo>
                    <a:pt x="1877060" y="1164590"/>
                    <a:pt x="1898650" y="1160780"/>
                    <a:pt x="1906270" y="1153160"/>
                  </a:cubicBezTo>
                  <a:cubicBezTo>
                    <a:pt x="1915160" y="1141730"/>
                    <a:pt x="1901190" y="1102360"/>
                    <a:pt x="1899920" y="1078230"/>
                  </a:cubicBezTo>
                  <a:cubicBezTo>
                    <a:pt x="1898650" y="1059180"/>
                    <a:pt x="1897380" y="1026160"/>
                    <a:pt x="1896110" y="1023620"/>
                  </a:cubicBezTo>
                  <a:cubicBezTo>
                    <a:pt x="1894840" y="1023620"/>
                    <a:pt x="1892300" y="1019810"/>
                    <a:pt x="1889760" y="1017270"/>
                  </a:cubicBezTo>
                  <a:cubicBezTo>
                    <a:pt x="1888490" y="1016000"/>
                    <a:pt x="1884680" y="1012190"/>
                    <a:pt x="1884680" y="1012190"/>
                  </a:cubicBezTo>
                  <a:cubicBezTo>
                    <a:pt x="1884680" y="1012190"/>
                    <a:pt x="1882140" y="1008380"/>
                    <a:pt x="1880870" y="1005840"/>
                  </a:cubicBezTo>
                  <a:cubicBezTo>
                    <a:pt x="1879600" y="1004570"/>
                    <a:pt x="1878330" y="1002030"/>
                    <a:pt x="1877060" y="999490"/>
                  </a:cubicBezTo>
                  <a:cubicBezTo>
                    <a:pt x="1873250" y="994410"/>
                    <a:pt x="1865630" y="986790"/>
                    <a:pt x="1861820" y="979170"/>
                  </a:cubicBezTo>
                  <a:cubicBezTo>
                    <a:pt x="1858010" y="974090"/>
                    <a:pt x="1854200" y="962660"/>
                    <a:pt x="1854200" y="962660"/>
                  </a:cubicBezTo>
                  <a:moveTo>
                    <a:pt x="2010410" y="932180"/>
                  </a:moveTo>
                  <a:cubicBezTo>
                    <a:pt x="2014220" y="965200"/>
                    <a:pt x="2037080" y="1062990"/>
                    <a:pt x="2042160" y="1097280"/>
                  </a:cubicBezTo>
                  <a:cubicBezTo>
                    <a:pt x="2044700" y="1116330"/>
                    <a:pt x="2035810" y="1130300"/>
                    <a:pt x="2045970" y="1139190"/>
                  </a:cubicBezTo>
                  <a:cubicBezTo>
                    <a:pt x="2067560" y="1156970"/>
                    <a:pt x="2188210" y="1131570"/>
                    <a:pt x="2232660" y="1120140"/>
                  </a:cubicBezTo>
                  <a:cubicBezTo>
                    <a:pt x="2259330" y="1113790"/>
                    <a:pt x="2292350" y="1097280"/>
                    <a:pt x="2293620" y="1097280"/>
                  </a:cubicBezTo>
                  <a:cubicBezTo>
                    <a:pt x="2293620" y="1097280"/>
                    <a:pt x="2298700" y="1097280"/>
                    <a:pt x="2299970" y="1096010"/>
                  </a:cubicBezTo>
                  <a:cubicBezTo>
                    <a:pt x="2302510" y="1096010"/>
                    <a:pt x="2307590" y="1094740"/>
                    <a:pt x="2307590" y="1094740"/>
                  </a:cubicBezTo>
                  <a:cubicBezTo>
                    <a:pt x="2307590" y="1094740"/>
                    <a:pt x="2312670" y="1094740"/>
                    <a:pt x="2315210" y="1094740"/>
                  </a:cubicBezTo>
                  <a:cubicBezTo>
                    <a:pt x="2317750" y="1096010"/>
                    <a:pt x="2322830" y="1096010"/>
                    <a:pt x="2322830" y="1096010"/>
                  </a:cubicBezTo>
                  <a:cubicBezTo>
                    <a:pt x="2322830" y="1096010"/>
                    <a:pt x="2327910" y="1097280"/>
                    <a:pt x="2330450" y="1097280"/>
                  </a:cubicBezTo>
                  <a:cubicBezTo>
                    <a:pt x="2332990" y="1098550"/>
                    <a:pt x="2336800" y="1099820"/>
                    <a:pt x="2336800" y="1099820"/>
                  </a:cubicBezTo>
                  <a:cubicBezTo>
                    <a:pt x="2336800" y="1099820"/>
                    <a:pt x="2341880" y="1102360"/>
                    <a:pt x="2343150" y="1103630"/>
                  </a:cubicBezTo>
                  <a:cubicBezTo>
                    <a:pt x="2345690" y="1104900"/>
                    <a:pt x="2349500" y="1107440"/>
                    <a:pt x="2349500" y="1107440"/>
                  </a:cubicBezTo>
                  <a:cubicBezTo>
                    <a:pt x="2349500" y="1107440"/>
                    <a:pt x="2350770" y="1108710"/>
                    <a:pt x="2352040" y="1109980"/>
                  </a:cubicBezTo>
                  <a:cubicBezTo>
                    <a:pt x="2355850" y="1111250"/>
                    <a:pt x="2381250" y="1111250"/>
                    <a:pt x="2383790" y="1106170"/>
                  </a:cubicBezTo>
                  <a:cubicBezTo>
                    <a:pt x="2385060" y="1099820"/>
                    <a:pt x="2335530" y="1066800"/>
                    <a:pt x="2331720" y="1064260"/>
                  </a:cubicBezTo>
                  <a:cubicBezTo>
                    <a:pt x="2331720" y="1064260"/>
                    <a:pt x="2326640" y="1062990"/>
                    <a:pt x="2324100" y="1061720"/>
                  </a:cubicBezTo>
                  <a:cubicBezTo>
                    <a:pt x="2321560" y="1060450"/>
                    <a:pt x="2316480" y="1059180"/>
                    <a:pt x="2316480" y="1059180"/>
                  </a:cubicBezTo>
                  <a:cubicBezTo>
                    <a:pt x="2316480" y="1059180"/>
                    <a:pt x="2312670" y="1055370"/>
                    <a:pt x="2310130" y="1054100"/>
                  </a:cubicBezTo>
                  <a:cubicBezTo>
                    <a:pt x="2308860" y="1052830"/>
                    <a:pt x="2305050" y="1050290"/>
                    <a:pt x="2303780" y="1049020"/>
                  </a:cubicBezTo>
                  <a:cubicBezTo>
                    <a:pt x="2303780" y="1049020"/>
                    <a:pt x="2301240" y="1045210"/>
                    <a:pt x="2299970" y="1043940"/>
                  </a:cubicBezTo>
                  <a:cubicBezTo>
                    <a:pt x="2297430" y="1041400"/>
                    <a:pt x="2294890" y="1037590"/>
                    <a:pt x="2294890" y="1037590"/>
                  </a:cubicBezTo>
                  <a:cubicBezTo>
                    <a:pt x="2294890" y="1037590"/>
                    <a:pt x="2292350" y="1033780"/>
                    <a:pt x="2291080" y="1031240"/>
                  </a:cubicBezTo>
                  <a:cubicBezTo>
                    <a:pt x="2289810" y="1028700"/>
                    <a:pt x="2288540" y="1026160"/>
                    <a:pt x="2287270" y="1023620"/>
                  </a:cubicBezTo>
                  <a:cubicBezTo>
                    <a:pt x="2284730" y="1019810"/>
                    <a:pt x="2278380" y="1014730"/>
                    <a:pt x="2275840" y="1009650"/>
                  </a:cubicBezTo>
                  <a:cubicBezTo>
                    <a:pt x="2272030" y="1003300"/>
                    <a:pt x="2273300" y="989330"/>
                    <a:pt x="2268220" y="985520"/>
                  </a:cubicBezTo>
                  <a:cubicBezTo>
                    <a:pt x="2263140" y="981710"/>
                    <a:pt x="2256790" y="985520"/>
                    <a:pt x="2247900" y="984250"/>
                  </a:cubicBezTo>
                  <a:cubicBezTo>
                    <a:pt x="2225040" y="980440"/>
                    <a:pt x="2150110" y="953770"/>
                    <a:pt x="2125980" y="951230"/>
                  </a:cubicBezTo>
                  <a:cubicBezTo>
                    <a:pt x="2115820" y="949960"/>
                    <a:pt x="2113280" y="952500"/>
                    <a:pt x="2104390" y="951230"/>
                  </a:cubicBezTo>
                  <a:cubicBezTo>
                    <a:pt x="2084070" y="948690"/>
                    <a:pt x="2010410" y="932180"/>
                    <a:pt x="2010410" y="932180"/>
                  </a:cubicBezTo>
                  <a:moveTo>
                    <a:pt x="2359660" y="326390"/>
                  </a:moveTo>
                  <a:cubicBezTo>
                    <a:pt x="2374900" y="350520"/>
                    <a:pt x="2379980" y="363220"/>
                    <a:pt x="2382520" y="364490"/>
                  </a:cubicBezTo>
                  <a:cubicBezTo>
                    <a:pt x="2385060" y="364490"/>
                    <a:pt x="2385060" y="363220"/>
                    <a:pt x="2387600" y="363220"/>
                  </a:cubicBezTo>
                  <a:cubicBezTo>
                    <a:pt x="2392680" y="363220"/>
                    <a:pt x="2399030" y="372110"/>
                    <a:pt x="2410460" y="373380"/>
                  </a:cubicBezTo>
                  <a:cubicBezTo>
                    <a:pt x="2437130" y="375920"/>
                    <a:pt x="2551430" y="346710"/>
                    <a:pt x="2551430" y="340360"/>
                  </a:cubicBezTo>
                  <a:cubicBezTo>
                    <a:pt x="2551430" y="337820"/>
                    <a:pt x="2541270" y="337820"/>
                    <a:pt x="2532380" y="335280"/>
                  </a:cubicBezTo>
                  <a:cubicBezTo>
                    <a:pt x="2504440" y="331470"/>
                    <a:pt x="2402840" y="323850"/>
                    <a:pt x="2377440" y="323850"/>
                  </a:cubicBezTo>
                  <a:cubicBezTo>
                    <a:pt x="2368550" y="323850"/>
                    <a:pt x="2359660" y="326390"/>
                    <a:pt x="2359660" y="326390"/>
                  </a:cubicBezTo>
                  <a:moveTo>
                    <a:pt x="2434590" y="999490"/>
                  </a:moveTo>
                  <a:cubicBezTo>
                    <a:pt x="2547620" y="1074420"/>
                    <a:pt x="2560320" y="1079500"/>
                    <a:pt x="2581910" y="1080770"/>
                  </a:cubicBezTo>
                  <a:cubicBezTo>
                    <a:pt x="2613660" y="1083310"/>
                    <a:pt x="2654300" y="1070610"/>
                    <a:pt x="2700020" y="1064260"/>
                  </a:cubicBezTo>
                  <a:cubicBezTo>
                    <a:pt x="2764790" y="1056640"/>
                    <a:pt x="2890520" y="1046480"/>
                    <a:pt x="2931160" y="1040130"/>
                  </a:cubicBezTo>
                  <a:cubicBezTo>
                    <a:pt x="2947670" y="1037590"/>
                    <a:pt x="2951480" y="1036320"/>
                    <a:pt x="2962910" y="1033780"/>
                  </a:cubicBezTo>
                  <a:cubicBezTo>
                    <a:pt x="2978150" y="1031240"/>
                    <a:pt x="3016250" y="1024890"/>
                    <a:pt x="3016250" y="1022350"/>
                  </a:cubicBezTo>
                  <a:cubicBezTo>
                    <a:pt x="3014980" y="1022350"/>
                    <a:pt x="2999740" y="1023620"/>
                    <a:pt x="2985770" y="1022350"/>
                  </a:cubicBezTo>
                  <a:cubicBezTo>
                    <a:pt x="2951480" y="1019810"/>
                    <a:pt x="2819400" y="998220"/>
                    <a:pt x="2800350" y="990600"/>
                  </a:cubicBezTo>
                  <a:cubicBezTo>
                    <a:pt x="2796540" y="989330"/>
                    <a:pt x="2797810" y="988060"/>
                    <a:pt x="2792730" y="986790"/>
                  </a:cubicBezTo>
                  <a:cubicBezTo>
                    <a:pt x="2768600" y="979170"/>
                    <a:pt x="2576830" y="1007110"/>
                    <a:pt x="2513330" y="1007110"/>
                  </a:cubicBezTo>
                  <a:cubicBezTo>
                    <a:pt x="2479040" y="1005840"/>
                    <a:pt x="2434590" y="999490"/>
                    <a:pt x="2434590" y="999490"/>
                  </a:cubicBezTo>
                  <a:moveTo>
                    <a:pt x="3460750" y="867410"/>
                  </a:moveTo>
                  <a:cubicBezTo>
                    <a:pt x="3606800" y="845820"/>
                    <a:pt x="3666490" y="835660"/>
                    <a:pt x="3694430" y="820420"/>
                  </a:cubicBezTo>
                  <a:cubicBezTo>
                    <a:pt x="3710940" y="810260"/>
                    <a:pt x="3726180" y="796290"/>
                    <a:pt x="3728720" y="784860"/>
                  </a:cubicBezTo>
                  <a:cubicBezTo>
                    <a:pt x="3731260" y="777240"/>
                    <a:pt x="3729990" y="764540"/>
                    <a:pt x="3722370" y="760730"/>
                  </a:cubicBezTo>
                  <a:cubicBezTo>
                    <a:pt x="3708400" y="753110"/>
                    <a:pt x="3655060" y="788670"/>
                    <a:pt x="3620770" y="800100"/>
                  </a:cubicBezTo>
                  <a:cubicBezTo>
                    <a:pt x="3587750" y="810260"/>
                    <a:pt x="3545840" y="815340"/>
                    <a:pt x="3521710" y="825500"/>
                  </a:cubicBezTo>
                  <a:cubicBezTo>
                    <a:pt x="3505200" y="833120"/>
                    <a:pt x="3495040" y="845820"/>
                    <a:pt x="3484880" y="850900"/>
                  </a:cubicBezTo>
                  <a:cubicBezTo>
                    <a:pt x="3479800" y="853440"/>
                    <a:pt x="3474720" y="854710"/>
                    <a:pt x="3470910" y="857250"/>
                  </a:cubicBezTo>
                  <a:cubicBezTo>
                    <a:pt x="3467100" y="859790"/>
                    <a:pt x="3460750" y="867410"/>
                    <a:pt x="3460750" y="867410"/>
                  </a:cubicBezTo>
                  <a:moveTo>
                    <a:pt x="3609340" y="679450"/>
                  </a:moveTo>
                  <a:cubicBezTo>
                    <a:pt x="3644900" y="662940"/>
                    <a:pt x="3620770" y="660400"/>
                    <a:pt x="3615690" y="664210"/>
                  </a:cubicBezTo>
                  <a:cubicBezTo>
                    <a:pt x="3610610" y="666750"/>
                    <a:pt x="3609340" y="679450"/>
                    <a:pt x="3609340" y="679450"/>
                  </a:cubicBezTo>
                  <a:moveTo>
                    <a:pt x="3841750" y="782320"/>
                  </a:moveTo>
                  <a:cubicBezTo>
                    <a:pt x="3879850" y="770890"/>
                    <a:pt x="4043680" y="721360"/>
                    <a:pt x="4076700" y="704850"/>
                  </a:cubicBezTo>
                  <a:cubicBezTo>
                    <a:pt x="4088130" y="699770"/>
                    <a:pt x="4097020" y="695960"/>
                    <a:pt x="4097020" y="690880"/>
                  </a:cubicBezTo>
                  <a:cubicBezTo>
                    <a:pt x="4094480" y="676910"/>
                    <a:pt x="3973830" y="640080"/>
                    <a:pt x="3943350" y="632460"/>
                  </a:cubicBezTo>
                  <a:cubicBezTo>
                    <a:pt x="3931920" y="628650"/>
                    <a:pt x="3920490" y="624840"/>
                    <a:pt x="3917950" y="627380"/>
                  </a:cubicBezTo>
                  <a:cubicBezTo>
                    <a:pt x="3916680" y="628650"/>
                    <a:pt x="3917950" y="631190"/>
                    <a:pt x="3917950" y="632460"/>
                  </a:cubicBezTo>
                  <a:cubicBezTo>
                    <a:pt x="3917950" y="635000"/>
                    <a:pt x="3919220" y="640080"/>
                    <a:pt x="3919220" y="640080"/>
                  </a:cubicBezTo>
                  <a:cubicBezTo>
                    <a:pt x="3919220" y="640080"/>
                    <a:pt x="3917950" y="645160"/>
                    <a:pt x="3917950" y="647700"/>
                  </a:cubicBezTo>
                  <a:cubicBezTo>
                    <a:pt x="3917950" y="650240"/>
                    <a:pt x="3917950" y="654050"/>
                    <a:pt x="3917950" y="655320"/>
                  </a:cubicBezTo>
                  <a:cubicBezTo>
                    <a:pt x="3917950" y="655320"/>
                    <a:pt x="3915410" y="659130"/>
                    <a:pt x="3915410" y="661670"/>
                  </a:cubicBezTo>
                  <a:cubicBezTo>
                    <a:pt x="3914140" y="664210"/>
                    <a:pt x="3912870" y="668020"/>
                    <a:pt x="3912870" y="668020"/>
                  </a:cubicBezTo>
                  <a:cubicBezTo>
                    <a:pt x="3912870" y="668020"/>
                    <a:pt x="3909060" y="673100"/>
                    <a:pt x="3907790" y="674370"/>
                  </a:cubicBezTo>
                  <a:cubicBezTo>
                    <a:pt x="3906520" y="676910"/>
                    <a:pt x="3903980" y="680720"/>
                    <a:pt x="3903980" y="680720"/>
                  </a:cubicBezTo>
                  <a:cubicBezTo>
                    <a:pt x="3903980" y="680720"/>
                    <a:pt x="3900170" y="684530"/>
                    <a:pt x="3898900" y="685800"/>
                  </a:cubicBezTo>
                  <a:cubicBezTo>
                    <a:pt x="3896360" y="687070"/>
                    <a:pt x="3893820" y="690880"/>
                    <a:pt x="3893820" y="690880"/>
                  </a:cubicBezTo>
                  <a:cubicBezTo>
                    <a:pt x="3892550" y="690880"/>
                    <a:pt x="3888740" y="692150"/>
                    <a:pt x="3886200" y="693420"/>
                  </a:cubicBezTo>
                  <a:cubicBezTo>
                    <a:pt x="3884930" y="694690"/>
                    <a:pt x="3883660" y="695960"/>
                    <a:pt x="3879850" y="697230"/>
                  </a:cubicBezTo>
                  <a:cubicBezTo>
                    <a:pt x="3873500" y="701040"/>
                    <a:pt x="3850640" y="703580"/>
                    <a:pt x="3846830" y="711200"/>
                  </a:cubicBezTo>
                  <a:cubicBezTo>
                    <a:pt x="3845560" y="717550"/>
                    <a:pt x="3858260" y="726440"/>
                    <a:pt x="3858260" y="735330"/>
                  </a:cubicBezTo>
                  <a:cubicBezTo>
                    <a:pt x="3859530" y="748030"/>
                    <a:pt x="3841750" y="782320"/>
                    <a:pt x="3841750" y="782320"/>
                  </a:cubicBezTo>
                  <a:moveTo>
                    <a:pt x="6243320" y="1042670"/>
                  </a:moveTo>
                  <a:cubicBezTo>
                    <a:pt x="6252210" y="1042670"/>
                    <a:pt x="6252210" y="1042670"/>
                    <a:pt x="6252210" y="1042670"/>
                  </a:cubicBezTo>
                  <a:cubicBezTo>
                    <a:pt x="6252210" y="1042670"/>
                    <a:pt x="6250940" y="1042670"/>
                    <a:pt x="6250940" y="1042670"/>
                  </a:cubicBezTo>
                  <a:cubicBezTo>
                    <a:pt x="6248400" y="1042670"/>
                    <a:pt x="6243320" y="1042670"/>
                    <a:pt x="6243320" y="1042670"/>
                  </a:cubicBezTo>
                </a:path>
              </a:pathLst>
            </a:custGeom>
            <a:solidFill>
              <a:srgbClr val="F2F2F2"/>
            </a:solidFill>
            <a:ln cap="sq">
              <a:noFill/>
              <a:prstDash val="solid"/>
              <a:miter/>
            </a:ln>
          </p:spPr>
        </p:sp>
      </p:grpSp>
      <p:grpSp>
        <p:nvGrpSpPr>
          <p:cNvPr name="Group 19" id="19"/>
          <p:cNvGrpSpPr/>
          <p:nvPr/>
        </p:nvGrpSpPr>
        <p:grpSpPr>
          <a:xfrm rot="0">
            <a:off x="12205335" y="284797"/>
            <a:ext cx="814388" cy="598170"/>
            <a:chOff x="0" y="0"/>
            <a:chExt cx="1085850" cy="797560"/>
          </a:xfrm>
        </p:grpSpPr>
        <p:sp>
          <p:nvSpPr>
            <p:cNvPr name="Freeform 20" id="20"/>
            <p:cNvSpPr/>
            <p:nvPr/>
          </p:nvSpPr>
          <p:spPr>
            <a:xfrm flipH="false" flipV="false" rot="0">
              <a:off x="45720" y="41910"/>
              <a:ext cx="995680" cy="704850"/>
            </a:xfrm>
            <a:custGeom>
              <a:avLst/>
              <a:gdLst/>
              <a:ahLst/>
              <a:cxnLst/>
              <a:rect r="r" b="b" t="t" l="l"/>
              <a:pathLst>
                <a:path h="704850" w="995680">
                  <a:moveTo>
                    <a:pt x="430530" y="590550"/>
                  </a:moveTo>
                  <a:cubicBezTo>
                    <a:pt x="377190" y="666750"/>
                    <a:pt x="359410" y="684530"/>
                    <a:pt x="342900" y="693420"/>
                  </a:cubicBezTo>
                  <a:cubicBezTo>
                    <a:pt x="331470" y="699770"/>
                    <a:pt x="320040" y="704850"/>
                    <a:pt x="307340" y="704850"/>
                  </a:cubicBezTo>
                  <a:cubicBezTo>
                    <a:pt x="290830" y="703580"/>
                    <a:pt x="267970" y="697230"/>
                    <a:pt x="254000" y="687070"/>
                  </a:cubicBezTo>
                  <a:cubicBezTo>
                    <a:pt x="241300" y="675640"/>
                    <a:pt x="228600" y="655320"/>
                    <a:pt x="226060" y="638810"/>
                  </a:cubicBezTo>
                  <a:cubicBezTo>
                    <a:pt x="223520" y="621030"/>
                    <a:pt x="243840" y="600710"/>
                    <a:pt x="237490" y="584200"/>
                  </a:cubicBezTo>
                  <a:cubicBezTo>
                    <a:pt x="227330" y="560070"/>
                    <a:pt x="172720" y="546100"/>
                    <a:pt x="144780" y="519430"/>
                  </a:cubicBezTo>
                  <a:cubicBezTo>
                    <a:pt x="114300" y="487680"/>
                    <a:pt x="74930" y="439420"/>
                    <a:pt x="64770" y="403860"/>
                  </a:cubicBezTo>
                  <a:cubicBezTo>
                    <a:pt x="57150" y="377190"/>
                    <a:pt x="58420" y="347980"/>
                    <a:pt x="68580" y="328930"/>
                  </a:cubicBezTo>
                  <a:cubicBezTo>
                    <a:pt x="76200" y="312420"/>
                    <a:pt x="96520" y="298450"/>
                    <a:pt x="113030" y="293370"/>
                  </a:cubicBezTo>
                  <a:cubicBezTo>
                    <a:pt x="129540" y="287020"/>
                    <a:pt x="154940" y="290830"/>
                    <a:pt x="170180" y="295910"/>
                  </a:cubicBezTo>
                  <a:cubicBezTo>
                    <a:pt x="182880" y="300990"/>
                    <a:pt x="193040" y="307340"/>
                    <a:pt x="200660" y="320040"/>
                  </a:cubicBezTo>
                  <a:cubicBezTo>
                    <a:pt x="212090" y="337820"/>
                    <a:pt x="212090" y="369570"/>
                    <a:pt x="214630" y="403860"/>
                  </a:cubicBezTo>
                  <a:cubicBezTo>
                    <a:pt x="218440" y="455930"/>
                    <a:pt x="224790" y="562610"/>
                    <a:pt x="212090" y="605790"/>
                  </a:cubicBezTo>
                  <a:cubicBezTo>
                    <a:pt x="204470" y="628650"/>
                    <a:pt x="191770" y="643890"/>
                    <a:pt x="177800" y="654050"/>
                  </a:cubicBezTo>
                  <a:cubicBezTo>
                    <a:pt x="167640" y="661670"/>
                    <a:pt x="154940" y="666750"/>
                    <a:pt x="142240" y="668020"/>
                  </a:cubicBezTo>
                  <a:cubicBezTo>
                    <a:pt x="124460" y="668020"/>
                    <a:pt x="100330" y="664210"/>
                    <a:pt x="85090" y="654050"/>
                  </a:cubicBezTo>
                  <a:cubicBezTo>
                    <a:pt x="69850" y="642620"/>
                    <a:pt x="60960" y="628650"/>
                    <a:pt x="52070" y="605790"/>
                  </a:cubicBezTo>
                  <a:cubicBezTo>
                    <a:pt x="35560" y="561340"/>
                    <a:pt x="20320" y="438150"/>
                    <a:pt x="30480" y="393700"/>
                  </a:cubicBezTo>
                  <a:cubicBezTo>
                    <a:pt x="35560" y="369570"/>
                    <a:pt x="46990" y="354330"/>
                    <a:pt x="62230" y="342900"/>
                  </a:cubicBezTo>
                  <a:cubicBezTo>
                    <a:pt x="76200" y="332740"/>
                    <a:pt x="101600" y="326390"/>
                    <a:pt x="118110" y="326390"/>
                  </a:cubicBezTo>
                  <a:cubicBezTo>
                    <a:pt x="132080" y="327660"/>
                    <a:pt x="144780" y="331470"/>
                    <a:pt x="156210" y="339090"/>
                  </a:cubicBezTo>
                  <a:cubicBezTo>
                    <a:pt x="170180" y="349250"/>
                    <a:pt x="182880" y="363220"/>
                    <a:pt x="191770" y="386080"/>
                  </a:cubicBezTo>
                  <a:cubicBezTo>
                    <a:pt x="209550" y="434340"/>
                    <a:pt x="218440" y="580390"/>
                    <a:pt x="210820" y="624840"/>
                  </a:cubicBezTo>
                  <a:cubicBezTo>
                    <a:pt x="208280" y="642620"/>
                    <a:pt x="203200" y="650240"/>
                    <a:pt x="195580" y="660400"/>
                  </a:cubicBezTo>
                  <a:cubicBezTo>
                    <a:pt x="186690" y="670560"/>
                    <a:pt x="175260" y="680720"/>
                    <a:pt x="163830" y="685800"/>
                  </a:cubicBezTo>
                  <a:cubicBezTo>
                    <a:pt x="152400" y="690880"/>
                    <a:pt x="138430" y="694690"/>
                    <a:pt x="124460" y="693420"/>
                  </a:cubicBezTo>
                  <a:cubicBezTo>
                    <a:pt x="107950" y="690880"/>
                    <a:pt x="83820" y="680720"/>
                    <a:pt x="71120" y="669290"/>
                  </a:cubicBezTo>
                  <a:cubicBezTo>
                    <a:pt x="59690" y="660400"/>
                    <a:pt x="54610" y="654050"/>
                    <a:pt x="49530" y="635000"/>
                  </a:cubicBezTo>
                  <a:cubicBezTo>
                    <a:pt x="35560" y="584200"/>
                    <a:pt x="57150" y="406400"/>
                    <a:pt x="49530" y="318770"/>
                  </a:cubicBezTo>
                  <a:cubicBezTo>
                    <a:pt x="43180" y="255270"/>
                    <a:pt x="0" y="189230"/>
                    <a:pt x="17780" y="156210"/>
                  </a:cubicBezTo>
                  <a:cubicBezTo>
                    <a:pt x="29210" y="132080"/>
                    <a:pt x="66040" y="120650"/>
                    <a:pt x="100330" y="118110"/>
                  </a:cubicBezTo>
                  <a:cubicBezTo>
                    <a:pt x="151130" y="114300"/>
                    <a:pt x="224790" y="160020"/>
                    <a:pt x="298450" y="172720"/>
                  </a:cubicBezTo>
                  <a:cubicBezTo>
                    <a:pt x="384810" y="187960"/>
                    <a:pt x="488950" y="190500"/>
                    <a:pt x="589280" y="194310"/>
                  </a:cubicBezTo>
                  <a:cubicBezTo>
                    <a:pt x="694690" y="198120"/>
                    <a:pt x="849630" y="175260"/>
                    <a:pt x="914400" y="191770"/>
                  </a:cubicBezTo>
                  <a:cubicBezTo>
                    <a:pt x="946150" y="199390"/>
                    <a:pt x="967740" y="208280"/>
                    <a:pt x="980440" y="226060"/>
                  </a:cubicBezTo>
                  <a:cubicBezTo>
                    <a:pt x="991870" y="243840"/>
                    <a:pt x="994410" y="278130"/>
                    <a:pt x="988060" y="298450"/>
                  </a:cubicBezTo>
                  <a:cubicBezTo>
                    <a:pt x="982980" y="316230"/>
                    <a:pt x="965200" y="331470"/>
                    <a:pt x="951230" y="340360"/>
                  </a:cubicBezTo>
                  <a:cubicBezTo>
                    <a:pt x="939800" y="346710"/>
                    <a:pt x="928370" y="350520"/>
                    <a:pt x="914400" y="349250"/>
                  </a:cubicBezTo>
                  <a:cubicBezTo>
                    <a:pt x="894080" y="346710"/>
                    <a:pt x="871220" y="322580"/>
                    <a:pt x="843280" y="312420"/>
                  </a:cubicBezTo>
                  <a:cubicBezTo>
                    <a:pt x="807720" y="298450"/>
                    <a:pt x="764540" y="288290"/>
                    <a:pt x="716280" y="280670"/>
                  </a:cubicBezTo>
                  <a:cubicBezTo>
                    <a:pt x="655320" y="270510"/>
                    <a:pt x="548640" y="278130"/>
                    <a:pt x="506730" y="261620"/>
                  </a:cubicBezTo>
                  <a:cubicBezTo>
                    <a:pt x="485140" y="252730"/>
                    <a:pt x="472440" y="241300"/>
                    <a:pt x="463550" y="228600"/>
                  </a:cubicBezTo>
                  <a:cubicBezTo>
                    <a:pt x="457200" y="218440"/>
                    <a:pt x="453390" y="207010"/>
                    <a:pt x="453390" y="194310"/>
                  </a:cubicBezTo>
                  <a:cubicBezTo>
                    <a:pt x="453390" y="179070"/>
                    <a:pt x="458470" y="156210"/>
                    <a:pt x="468630" y="142240"/>
                  </a:cubicBezTo>
                  <a:cubicBezTo>
                    <a:pt x="478790" y="129540"/>
                    <a:pt x="492760" y="121920"/>
                    <a:pt x="514350" y="114300"/>
                  </a:cubicBezTo>
                  <a:cubicBezTo>
                    <a:pt x="553720" y="101600"/>
                    <a:pt x="654050" y="80010"/>
                    <a:pt x="692150" y="93980"/>
                  </a:cubicBezTo>
                  <a:cubicBezTo>
                    <a:pt x="717550" y="104140"/>
                    <a:pt x="735330" y="128270"/>
                    <a:pt x="741680" y="148590"/>
                  </a:cubicBezTo>
                  <a:cubicBezTo>
                    <a:pt x="748030" y="165100"/>
                    <a:pt x="745490" y="187960"/>
                    <a:pt x="736600" y="203200"/>
                  </a:cubicBezTo>
                  <a:cubicBezTo>
                    <a:pt x="726440" y="220980"/>
                    <a:pt x="701040" y="240030"/>
                    <a:pt x="676910" y="246380"/>
                  </a:cubicBezTo>
                  <a:cubicBezTo>
                    <a:pt x="648970" y="252730"/>
                    <a:pt x="598170" y="242570"/>
                    <a:pt x="575310" y="228600"/>
                  </a:cubicBezTo>
                  <a:cubicBezTo>
                    <a:pt x="558800" y="217170"/>
                    <a:pt x="547370" y="198120"/>
                    <a:pt x="542290" y="182880"/>
                  </a:cubicBezTo>
                  <a:cubicBezTo>
                    <a:pt x="538480" y="170180"/>
                    <a:pt x="537210" y="157480"/>
                    <a:pt x="542290" y="144780"/>
                  </a:cubicBezTo>
                  <a:cubicBezTo>
                    <a:pt x="548640" y="127000"/>
                    <a:pt x="563880" y="100330"/>
                    <a:pt x="589280" y="88900"/>
                  </a:cubicBezTo>
                  <a:cubicBezTo>
                    <a:pt x="637540" y="67310"/>
                    <a:pt x="792480" y="69850"/>
                    <a:pt x="836930" y="90170"/>
                  </a:cubicBezTo>
                  <a:cubicBezTo>
                    <a:pt x="858520" y="99060"/>
                    <a:pt x="868680" y="115570"/>
                    <a:pt x="875030" y="133350"/>
                  </a:cubicBezTo>
                  <a:cubicBezTo>
                    <a:pt x="881380" y="153670"/>
                    <a:pt x="878840" y="189230"/>
                    <a:pt x="866140" y="208280"/>
                  </a:cubicBezTo>
                  <a:cubicBezTo>
                    <a:pt x="853440" y="226060"/>
                    <a:pt x="829310" y="240030"/>
                    <a:pt x="798830" y="242570"/>
                  </a:cubicBezTo>
                  <a:cubicBezTo>
                    <a:pt x="740410" y="248920"/>
                    <a:pt x="599440" y="165100"/>
                    <a:pt x="534670" y="163830"/>
                  </a:cubicBezTo>
                  <a:cubicBezTo>
                    <a:pt x="496570" y="163830"/>
                    <a:pt x="447040" y="190500"/>
                    <a:pt x="445770" y="186690"/>
                  </a:cubicBezTo>
                  <a:cubicBezTo>
                    <a:pt x="444500" y="182880"/>
                    <a:pt x="544830" y="123190"/>
                    <a:pt x="554990" y="133350"/>
                  </a:cubicBezTo>
                  <a:cubicBezTo>
                    <a:pt x="563880" y="139700"/>
                    <a:pt x="537210" y="176530"/>
                    <a:pt x="530860" y="205740"/>
                  </a:cubicBezTo>
                  <a:cubicBezTo>
                    <a:pt x="521970" y="243840"/>
                    <a:pt x="532130" y="313690"/>
                    <a:pt x="515620" y="342900"/>
                  </a:cubicBezTo>
                  <a:cubicBezTo>
                    <a:pt x="504190" y="363220"/>
                    <a:pt x="485140" y="375920"/>
                    <a:pt x="468630" y="382270"/>
                  </a:cubicBezTo>
                  <a:cubicBezTo>
                    <a:pt x="455930" y="387350"/>
                    <a:pt x="441960" y="387350"/>
                    <a:pt x="429260" y="386080"/>
                  </a:cubicBezTo>
                  <a:cubicBezTo>
                    <a:pt x="415290" y="383540"/>
                    <a:pt x="402590" y="378460"/>
                    <a:pt x="391160" y="369570"/>
                  </a:cubicBezTo>
                  <a:cubicBezTo>
                    <a:pt x="381000" y="361950"/>
                    <a:pt x="373380" y="353060"/>
                    <a:pt x="365760" y="339090"/>
                  </a:cubicBezTo>
                  <a:cubicBezTo>
                    <a:pt x="350520" y="313690"/>
                    <a:pt x="341630" y="260350"/>
                    <a:pt x="325120" y="227330"/>
                  </a:cubicBezTo>
                  <a:cubicBezTo>
                    <a:pt x="311150" y="198120"/>
                    <a:pt x="269240" y="167640"/>
                    <a:pt x="276860" y="147320"/>
                  </a:cubicBezTo>
                  <a:cubicBezTo>
                    <a:pt x="284480" y="125730"/>
                    <a:pt x="372110" y="92710"/>
                    <a:pt x="389890" y="106680"/>
                  </a:cubicBezTo>
                  <a:cubicBezTo>
                    <a:pt x="410210" y="124460"/>
                    <a:pt x="374650" y="257810"/>
                    <a:pt x="353060" y="294640"/>
                  </a:cubicBezTo>
                  <a:cubicBezTo>
                    <a:pt x="340360" y="314960"/>
                    <a:pt x="321310" y="326390"/>
                    <a:pt x="306070" y="332740"/>
                  </a:cubicBezTo>
                  <a:cubicBezTo>
                    <a:pt x="292100" y="337820"/>
                    <a:pt x="279400" y="337820"/>
                    <a:pt x="265430" y="335280"/>
                  </a:cubicBezTo>
                  <a:cubicBezTo>
                    <a:pt x="248920" y="331470"/>
                    <a:pt x="226060" y="318770"/>
                    <a:pt x="213360" y="304800"/>
                  </a:cubicBezTo>
                  <a:cubicBezTo>
                    <a:pt x="201930" y="289560"/>
                    <a:pt x="207010" y="266700"/>
                    <a:pt x="195580" y="247650"/>
                  </a:cubicBezTo>
                  <a:cubicBezTo>
                    <a:pt x="180340" y="222250"/>
                    <a:pt x="135890" y="193040"/>
                    <a:pt x="125730" y="170180"/>
                  </a:cubicBezTo>
                  <a:cubicBezTo>
                    <a:pt x="119380" y="154940"/>
                    <a:pt x="120650" y="142240"/>
                    <a:pt x="123190" y="129540"/>
                  </a:cubicBezTo>
                  <a:cubicBezTo>
                    <a:pt x="125730" y="115570"/>
                    <a:pt x="130810" y="102870"/>
                    <a:pt x="139700" y="91440"/>
                  </a:cubicBezTo>
                  <a:cubicBezTo>
                    <a:pt x="151130" y="78740"/>
                    <a:pt x="173990" y="64770"/>
                    <a:pt x="191770" y="60960"/>
                  </a:cubicBezTo>
                  <a:cubicBezTo>
                    <a:pt x="205740" y="57150"/>
                    <a:pt x="218440" y="58420"/>
                    <a:pt x="232410" y="62230"/>
                  </a:cubicBezTo>
                  <a:cubicBezTo>
                    <a:pt x="248920" y="68580"/>
                    <a:pt x="269240" y="78740"/>
                    <a:pt x="279400" y="100330"/>
                  </a:cubicBezTo>
                  <a:cubicBezTo>
                    <a:pt x="298450" y="137160"/>
                    <a:pt x="287020" y="250190"/>
                    <a:pt x="281940" y="289560"/>
                  </a:cubicBezTo>
                  <a:cubicBezTo>
                    <a:pt x="279400" y="308610"/>
                    <a:pt x="278130" y="317500"/>
                    <a:pt x="271780" y="328930"/>
                  </a:cubicBezTo>
                  <a:cubicBezTo>
                    <a:pt x="265430" y="340360"/>
                    <a:pt x="256540" y="351790"/>
                    <a:pt x="243840" y="359410"/>
                  </a:cubicBezTo>
                  <a:cubicBezTo>
                    <a:pt x="228600" y="368300"/>
                    <a:pt x="201930" y="374650"/>
                    <a:pt x="185420" y="373380"/>
                  </a:cubicBezTo>
                  <a:cubicBezTo>
                    <a:pt x="170180" y="372110"/>
                    <a:pt x="157480" y="365760"/>
                    <a:pt x="147320" y="358140"/>
                  </a:cubicBezTo>
                  <a:cubicBezTo>
                    <a:pt x="135890" y="350520"/>
                    <a:pt x="129540" y="342900"/>
                    <a:pt x="120650" y="326390"/>
                  </a:cubicBezTo>
                  <a:cubicBezTo>
                    <a:pt x="100330" y="289560"/>
                    <a:pt x="54610" y="167640"/>
                    <a:pt x="58420" y="121920"/>
                  </a:cubicBezTo>
                  <a:cubicBezTo>
                    <a:pt x="60960" y="97790"/>
                    <a:pt x="72390" y="80010"/>
                    <a:pt x="87630" y="67310"/>
                  </a:cubicBezTo>
                  <a:cubicBezTo>
                    <a:pt x="101600" y="54610"/>
                    <a:pt x="125730" y="44450"/>
                    <a:pt x="144780" y="44450"/>
                  </a:cubicBezTo>
                  <a:cubicBezTo>
                    <a:pt x="163830" y="44450"/>
                    <a:pt x="189230" y="55880"/>
                    <a:pt x="203200" y="67310"/>
                  </a:cubicBezTo>
                  <a:cubicBezTo>
                    <a:pt x="214630" y="76200"/>
                    <a:pt x="222250" y="90170"/>
                    <a:pt x="226060" y="100330"/>
                  </a:cubicBezTo>
                  <a:cubicBezTo>
                    <a:pt x="229870" y="107950"/>
                    <a:pt x="233680" y="113030"/>
                    <a:pt x="231140" y="121920"/>
                  </a:cubicBezTo>
                  <a:cubicBezTo>
                    <a:pt x="228600" y="139700"/>
                    <a:pt x="184150" y="173990"/>
                    <a:pt x="184150" y="198120"/>
                  </a:cubicBezTo>
                  <a:cubicBezTo>
                    <a:pt x="184150" y="217170"/>
                    <a:pt x="217170" y="234950"/>
                    <a:pt x="219710" y="251460"/>
                  </a:cubicBezTo>
                  <a:cubicBezTo>
                    <a:pt x="222250" y="265430"/>
                    <a:pt x="215900" y="280670"/>
                    <a:pt x="209550" y="293370"/>
                  </a:cubicBezTo>
                  <a:cubicBezTo>
                    <a:pt x="203200" y="304800"/>
                    <a:pt x="194310" y="316230"/>
                    <a:pt x="181610" y="323850"/>
                  </a:cubicBezTo>
                  <a:cubicBezTo>
                    <a:pt x="166370" y="332740"/>
                    <a:pt x="138430" y="340360"/>
                    <a:pt x="120650" y="339090"/>
                  </a:cubicBezTo>
                  <a:cubicBezTo>
                    <a:pt x="106680" y="337820"/>
                    <a:pt x="92710" y="331470"/>
                    <a:pt x="81280" y="323850"/>
                  </a:cubicBezTo>
                  <a:cubicBezTo>
                    <a:pt x="71120" y="316230"/>
                    <a:pt x="63500" y="308610"/>
                    <a:pt x="54610" y="292100"/>
                  </a:cubicBezTo>
                  <a:cubicBezTo>
                    <a:pt x="35560" y="256540"/>
                    <a:pt x="1270" y="146050"/>
                    <a:pt x="5080" y="102870"/>
                  </a:cubicBezTo>
                  <a:cubicBezTo>
                    <a:pt x="6350" y="80010"/>
                    <a:pt x="15240" y="64770"/>
                    <a:pt x="26670" y="52070"/>
                  </a:cubicBezTo>
                  <a:cubicBezTo>
                    <a:pt x="39370" y="38100"/>
                    <a:pt x="58420" y="26670"/>
                    <a:pt x="76200" y="22860"/>
                  </a:cubicBezTo>
                  <a:cubicBezTo>
                    <a:pt x="93980" y="20320"/>
                    <a:pt x="115570" y="22860"/>
                    <a:pt x="132080" y="30480"/>
                  </a:cubicBezTo>
                  <a:cubicBezTo>
                    <a:pt x="148590" y="38100"/>
                    <a:pt x="165100" y="53340"/>
                    <a:pt x="172720" y="69850"/>
                  </a:cubicBezTo>
                  <a:cubicBezTo>
                    <a:pt x="180340" y="91440"/>
                    <a:pt x="182880" y="132080"/>
                    <a:pt x="170180" y="153670"/>
                  </a:cubicBezTo>
                  <a:cubicBezTo>
                    <a:pt x="158750" y="175260"/>
                    <a:pt x="125730" y="196850"/>
                    <a:pt x="100330" y="198120"/>
                  </a:cubicBezTo>
                  <a:cubicBezTo>
                    <a:pt x="76200" y="200660"/>
                    <a:pt x="40640" y="182880"/>
                    <a:pt x="24130" y="166370"/>
                  </a:cubicBezTo>
                  <a:cubicBezTo>
                    <a:pt x="11430" y="152400"/>
                    <a:pt x="5080" y="130810"/>
                    <a:pt x="5080" y="113030"/>
                  </a:cubicBezTo>
                  <a:cubicBezTo>
                    <a:pt x="3810" y="95250"/>
                    <a:pt x="8890" y="73660"/>
                    <a:pt x="21590" y="58420"/>
                  </a:cubicBezTo>
                  <a:cubicBezTo>
                    <a:pt x="35560" y="41910"/>
                    <a:pt x="72390" y="22860"/>
                    <a:pt x="95250" y="21590"/>
                  </a:cubicBezTo>
                  <a:cubicBezTo>
                    <a:pt x="114300" y="20320"/>
                    <a:pt x="134620" y="29210"/>
                    <a:pt x="148590" y="40640"/>
                  </a:cubicBezTo>
                  <a:cubicBezTo>
                    <a:pt x="162560" y="52070"/>
                    <a:pt x="170180" y="66040"/>
                    <a:pt x="179070" y="88900"/>
                  </a:cubicBezTo>
                  <a:cubicBezTo>
                    <a:pt x="195580" y="128270"/>
                    <a:pt x="226060" y="231140"/>
                    <a:pt x="217170" y="273050"/>
                  </a:cubicBezTo>
                  <a:cubicBezTo>
                    <a:pt x="212090" y="297180"/>
                    <a:pt x="198120" y="313690"/>
                    <a:pt x="181610" y="323850"/>
                  </a:cubicBezTo>
                  <a:cubicBezTo>
                    <a:pt x="165100" y="335280"/>
                    <a:pt x="138430" y="340360"/>
                    <a:pt x="120650" y="339090"/>
                  </a:cubicBezTo>
                  <a:cubicBezTo>
                    <a:pt x="106680" y="337820"/>
                    <a:pt x="93980" y="332740"/>
                    <a:pt x="82550" y="323850"/>
                  </a:cubicBezTo>
                  <a:cubicBezTo>
                    <a:pt x="67310" y="312420"/>
                    <a:pt x="53340" y="294640"/>
                    <a:pt x="46990" y="273050"/>
                  </a:cubicBezTo>
                  <a:cubicBezTo>
                    <a:pt x="36830" y="242570"/>
                    <a:pt x="36830" y="189230"/>
                    <a:pt x="45720" y="154940"/>
                  </a:cubicBezTo>
                  <a:cubicBezTo>
                    <a:pt x="53340" y="123190"/>
                    <a:pt x="90170" y="71120"/>
                    <a:pt x="91440" y="71120"/>
                  </a:cubicBezTo>
                  <a:cubicBezTo>
                    <a:pt x="91440" y="71120"/>
                    <a:pt x="62230" y="143510"/>
                    <a:pt x="58420" y="143510"/>
                  </a:cubicBezTo>
                  <a:cubicBezTo>
                    <a:pt x="55880" y="142240"/>
                    <a:pt x="57150" y="115570"/>
                    <a:pt x="63500" y="101600"/>
                  </a:cubicBezTo>
                  <a:cubicBezTo>
                    <a:pt x="71120" y="85090"/>
                    <a:pt x="88900" y="64770"/>
                    <a:pt x="104140" y="54610"/>
                  </a:cubicBezTo>
                  <a:cubicBezTo>
                    <a:pt x="116840" y="46990"/>
                    <a:pt x="130810" y="44450"/>
                    <a:pt x="144780" y="44450"/>
                  </a:cubicBezTo>
                  <a:cubicBezTo>
                    <a:pt x="162560" y="45720"/>
                    <a:pt x="189230" y="55880"/>
                    <a:pt x="203200" y="67310"/>
                  </a:cubicBezTo>
                  <a:cubicBezTo>
                    <a:pt x="214630" y="76200"/>
                    <a:pt x="222250" y="90170"/>
                    <a:pt x="226060" y="100330"/>
                  </a:cubicBezTo>
                  <a:cubicBezTo>
                    <a:pt x="229870" y="107950"/>
                    <a:pt x="233680" y="119380"/>
                    <a:pt x="231140" y="121920"/>
                  </a:cubicBezTo>
                  <a:cubicBezTo>
                    <a:pt x="228600" y="123190"/>
                    <a:pt x="208280" y="100330"/>
                    <a:pt x="205740" y="102870"/>
                  </a:cubicBezTo>
                  <a:cubicBezTo>
                    <a:pt x="201930" y="106680"/>
                    <a:pt x="250190" y="171450"/>
                    <a:pt x="261620" y="207010"/>
                  </a:cubicBezTo>
                  <a:cubicBezTo>
                    <a:pt x="273050" y="241300"/>
                    <a:pt x="285750" y="283210"/>
                    <a:pt x="279400" y="309880"/>
                  </a:cubicBezTo>
                  <a:cubicBezTo>
                    <a:pt x="274320" y="330200"/>
                    <a:pt x="260350" y="349250"/>
                    <a:pt x="243840" y="359410"/>
                  </a:cubicBezTo>
                  <a:cubicBezTo>
                    <a:pt x="228600" y="369570"/>
                    <a:pt x="203200" y="375920"/>
                    <a:pt x="185420" y="373380"/>
                  </a:cubicBezTo>
                  <a:cubicBezTo>
                    <a:pt x="166370" y="370840"/>
                    <a:pt x="143510" y="358140"/>
                    <a:pt x="132080" y="344170"/>
                  </a:cubicBezTo>
                  <a:cubicBezTo>
                    <a:pt x="119380" y="330200"/>
                    <a:pt x="111760" y="308610"/>
                    <a:pt x="110490" y="287020"/>
                  </a:cubicBezTo>
                  <a:cubicBezTo>
                    <a:pt x="109220" y="259080"/>
                    <a:pt x="133350" y="217170"/>
                    <a:pt x="133350" y="187960"/>
                  </a:cubicBezTo>
                  <a:cubicBezTo>
                    <a:pt x="134620" y="166370"/>
                    <a:pt x="120650" y="146050"/>
                    <a:pt x="123190" y="129540"/>
                  </a:cubicBezTo>
                  <a:cubicBezTo>
                    <a:pt x="124460" y="114300"/>
                    <a:pt x="132080" y="101600"/>
                    <a:pt x="139700" y="91440"/>
                  </a:cubicBezTo>
                  <a:cubicBezTo>
                    <a:pt x="147320" y="81280"/>
                    <a:pt x="158750" y="71120"/>
                    <a:pt x="171450" y="66040"/>
                  </a:cubicBezTo>
                  <a:cubicBezTo>
                    <a:pt x="187960" y="60960"/>
                    <a:pt x="213360" y="57150"/>
                    <a:pt x="232410" y="62230"/>
                  </a:cubicBezTo>
                  <a:cubicBezTo>
                    <a:pt x="254000" y="69850"/>
                    <a:pt x="275590" y="91440"/>
                    <a:pt x="292100" y="110490"/>
                  </a:cubicBezTo>
                  <a:cubicBezTo>
                    <a:pt x="309880" y="128270"/>
                    <a:pt x="323850" y="149860"/>
                    <a:pt x="334010" y="175260"/>
                  </a:cubicBezTo>
                  <a:cubicBezTo>
                    <a:pt x="347980" y="204470"/>
                    <a:pt x="364490" y="251460"/>
                    <a:pt x="360680" y="275590"/>
                  </a:cubicBezTo>
                  <a:cubicBezTo>
                    <a:pt x="358140" y="290830"/>
                    <a:pt x="350520" y="300990"/>
                    <a:pt x="340360" y="311150"/>
                  </a:cubicBezTo>
                  <a:cubicBezTo>
                    <a:pt x="327660" y="322580"/>
                    <a:pt x="304800" y="335280"/>
                    <a:pt x="285750" y="336550"/>
                  </a:cubicBezTo>
                  <a:cubicBezTo>
                    <a:pt x="266700" y="337820"/>
                    <a:pt x="242570" y="328930"/>
                    <a:pt x="228600" y="318770"/>
                  </a:cubicBezTo>
                  <a:cubicBezTo>
                    <a:pt x="217170" y="311150"/>
                    <a:pt x="208280" y="298450"/>
                    <a:pt x="203200" y="287020"/>
                  </a:cubicBezTo>
                  <a:cubicBezTo>
                    <a:pt x="198120" y="275590"/>
                    <a:pt x="195580" y="264160"/>
                    <a:pt x="195580" y="247650"/>
                  </a:cubicBezTo>
                  <a:cubicBezTo>
                    <a:pt x="194310" y="217170"/>
                    <a:pt x="204470" y="157480"/>
                    <a:pt x="214630" y="120650"/>
                  </a:cubicBezTo>
                  <a:cubicBezTo>
                    <a:pt x="222250" y="90170"/>
                    <a:pt x="224790" y="57150"/>
                    <a:pt x="247650" y="39370"/>
                  </a:cubicBezTo>
                  <a:cubicBezTo>
                    <a:pt x="275590" y="17780"/>
                    <a:pt x="344170" y="0"/>
                    <a:pt x="383540" y="17780"/>
                  </a:cubicBezTo>
                  <a:cubicBezTo>
                    <a:pt x="434340" y="40640"/>
                    <a:pt x="485140" y="153670"/>
                    <a:pt x="506730" y="208280"/>
                  </a:cubicBezTo>
                  <a:cubicBezTo>
                    <a:pt x="521970" y="243840"/>
                    <a:pt x="527050" y="279400"/>
                    <a:pt x="525780" y="304800"/>
                  </a:cubicBezTo>
                  <a:cubicBezTo>
                    <a:pt x="525780" y="320040"/>
                    <a:pt x="521970" y="331470"/>
                    <a:pt x="515620" y="342900"/>
                  </a:cubicBezTo>
                  <a:cubicBezTo>
                    <a:pt x="509270" y="354330"/>
                    <a:pt x="500380" y="365760"/>
                    <a:pt x="487680" y="373380"/>
                  </a:cubicBezTo>
                  <a:cubicBezTo>
                    <a:pt x="472440" y="381000"/>
                    <a:pt x="447040" y="388620"/>
                    <a:pt x="429260" y="386080"/>
                  </a:cubicBezTo>
                  <a:cubicBezTo>
                    <a:pt x="410210" y="382270"/>
                    <a:pt x="388620" y="370840"/>
                    <a:pt x="375920" y="355600"/>
                  </a:cubicBezTo>
                  <a:cubicBezTo>
                    <a:pt x="364490" y="341630"/>
                    <a:pt x="359410" y="323850"/>
                    <a:pt x="356870" y="299720"/>
                  </a:cubicBezTo>
                  <a:cubicBezTo>
                    <a:pt x="351790" y="254000"/>
                    <a:pt x="363220" y="156210"/>
                    <a:pt x="379730" y="106680"/>
                  </a:cubicBezTo>
                  <a:cubicBezTo>
                    <a:pt x="391160" y="72390"/>
                    <a:pt x="400050" y="36830"/>
                    <a:pt x="426720" y="26670"/>
                  </a:cubicBezTo>
                  <a:cubicBezTo>
                    <a:pt x="464820" y="13970"/>
                    <a:pt x="577850" y="62230"/>
                    <a:pt x="604520" y="97790"/>
                  </a:cubicBezTo>
                  <a:cubicBezTo>
                    <a:pt x="623570" y="121920"/>
                    <a:pt x="617220" y="158750"/>
                    <a:pt x="613410" y="189230"/>
                  </a:cubicBezTo>
                  <a:cubicBezTo>
                    <a:pt x="608330" y="222250"/>
                    <a:pt x="598170" y="267970"/>
                    <a:pt x="574040" y="289560"/>
                  </a:cubicBezTo>
                  <a:cubicBezTo>
                    <a:pt x="548640" y="311150"/>
                    <a:pt x="491490" y="322580"/>
                    <a:pt x="462280" y="313690"/>
                  </a:cubicBezTo>
                  <a:cubicBezTo>
                    <a:pt x="435610" y="306070"/>
                    <a:pt x="412750" y="279400"/>
                    <a:pt x="401320" y="255270"/>
                  </a:cubicBezTo>
                  <a:cubicBezTo>
                    <a:pt x="388620" y="233680"/>
                    <a:pt x="387350" y="205740"/>
                    <a:pt x="388620" y="176530"/>
                  </a:cubicBezTo>
                  <a:cubicBezTo>
                    <a:pt x="389890" y="140970"/>
                    <a:pt x="400050" y="83820"/>
                    <a:pt x="419100" y="54610"/>
                  </a:cubicBezTo>
                  <a:cubicBezTo>
                    <a:pt x="434340" y="33020"/>
                    <a:pt x="457200" y="19050"/>
                    <a:pt x="482600" y="11430"/>
                  </a:cubicBezTo>
                  <a:cubicBezTo>
                    <a:pt x="509270" y="2540"/>
                    <a:pt x="544830" y="5080"/>
                    <a:pt x="579120" y="8890"/>
                  </a:cubicBezTo>
                  <a:cubicBezTo>
                    <a:pt x="618490" y="12700"/>
                    <a:pt x="662940" y="26670"/>
                    <a:pt x="704850" y="40640"/>
                  </a:cubicBezTo>
                  <a:cubicBezTo>
                    <a:pt x="748030" y="53340"/>
                    <a:pt x="806450" y="66040"/>
                    <a:pt x="836930" y="90170"/>
                  </a:cubicBezTo>
                  <a:cubicBezTo>
                    <a:pt x="858520" y="106680"/>
                    <a:pt x="875030" y="130810"/>
                    <a:pt x="880110" y="152400"/>
                  </a:cubicBezTo>
                  <a:cubicBezTo>
                    <a:pt x="882650" y="170180"/>
                    <a:pt x="876300" y="193040"/>
                    <a:pt x="866140" y="208280"/>
                  </a:cubicBezTo>
                  <a:cubicBezTo>
                    <a:pt x="855980" y="222250"/>
                    <a:pt x="840740" y="233680"/>
                    <a:pt x="817880" y="240030"/>
                  </a:cubicBezTo>
                  <a:cubicBezTo>
                    <a:pt x="774700" y="254000"/>
                    <a:pt x="651510" y="247650"/>
                    <a:pt x="610870" y="241300"/>
                  </a:cubicBezTo>
                  <a:cubicBezTo>
                    <a:pt x="594360" y="237490"/>
                    <a:pt x="585470" y="236220"/>
                    <a:pt x="575310" y="228600"/>
                  </a:cubicBezTo>
                  <a:cubicBezTo>
                    <a:pt x="562610" y="218440"/>
                    <a:pt x="547370" y="199390"/>
                    <a:pt x="542290" y="182880"/>
                  </a:cubicBezTo>
                  <a:cubicBezTo>
                    <a:pt x="538480" y="165100"/>
                    <a:pt x="541020" y="142240"/>
                    <a:pt x="548640" y="127000"/>
                  </a:cubicBezTo>
                  <a:cubicBezTo>
                    <a:pt x="556260" y="110490"/>
                    <a:pt x="575310" y="95250"/>
                    <a:pt x="589280" y="88900"/>
                  </a:cubicBezTo>
                  <a:cubicBezTo>
                    <a:pt x="601980" y="82550"/>
                    <a:pt x="612140" y="82550"/>
                    <a:pt x="627380" y="83820"/>
                  </a:cubicBezTo>
                  <a:cubicBezTo>
                    <a:pt x="648970" y="85090"/>
                    <a:pt x="689610" y="90170"/>
                    <a:pt x="709930" y="102870"/>
                  </a:cubicBezTo>
                  <a:cubicBezTo>
                    <a:pt x="725170" y="113030"/>
                    <a:pt x="737870" y="130810"/>
                    <a:pt x="741680" y="148590"/>
                  </a:cubicBezTo>
                  <a:cubicBezTo>
                    <a:pt x="746760" y="165100"/>
                    <a:pt x="742950" y="189230"/>
                    <a:pt x="736600" y="203200"/>
                  </a:cubicBezTo>
                  <a:cubicBezTo>
                    <a:pt x="731520" y="215900"/>
                    <a:pt x="723900" y="223520"/>
                    <a:pt x="712470" y="232410"/>
                  </a:cubicBezTo>
                  <a:cubicBezTo>
                    <a:pt x="697230" y="242570"/>
                    <a:pt x="675640" y="250190"/>
                    <a:pt x="650240" y="256540"/>
                  </a:cubicBezTo>
                  <a:cubicBezTo>
                    <a:pt x="613410" y="264160"/>
                    <a:pt x="539750" y="271780"/>
                    <a:pt x="506730" y="261620"/>
                  </a:cubicBezTo>
                  <a:cubicBezTo>
                    <a:pt x="486410" y="255270"/>
                    <a:pt x="472440" y="242570"/>
                    <a:pt x="463550" y="228600"/>
                  </a:cubicBezTo>
                  <a:cubicBezTo>
                    <a:pt x="454660" y="214630"/>
                    <a:pt x="450850" y="191770"/>
                    <a:pt x="453390" y="175260"/>
                  </a:cubicBezTo>
                  <a:cubicBezTo>
                    <a:pt x="457200" y="160020"/>
                    <a:pt x="469900" y="139700"/>
                    <a:pt x="481330" y="129540"/>
                  </a:cubicBezTo>
                  <a:cubicBezTo>
                    <a:pt x="490220" y="121920"/>
                    <a:pt x="497840" y="118110"/>
                    <a:pt x="514350" y="114300"/>
                  </a:cubicBezTo>
                  <a:cubicBezTo>
                    <a:pt x="556260" y="106680"/>
                    <a:pt x="678180" y="115570"/>
                    <a:pt x="753110" y="130810"/>
                  </a:cubicBezTo>
                  <a:cubicBezTo>
                    <a:pt x="822960" y="144780"/>
                    <a:pt x="915670" y="179070"/>
                    <a:pt x="951230" y="200660"/>
                  </a:cubicBezTo>
                  <a:cubicBezTo>
                    <a:pt x="966470" y="209550"/>
                    <a:pt x="974090" y="213360"/>
                    <a:pt x="980440" y="226060"/>
                  </a:cubicBezTo>
                  <a:cubicBezTo>
                    <a:pt x="989330" y="242570"/>
                    <a:pt x="995680" y="278130"/>
                    <a:pt x="988060" y="298450"/>
                  </a:cubicBezTo>
                  <a:cubicBezTo>
                    <a:pt x="980440" y="318770"/>
                    <a:pt x="961390" y="335280"/>
                    <a:pt x="933450" y="346710"/>
                  </a:cubicBezTo>
                  <a:cubicBezTo>
                    <a:pt x="880110" y="368300"/>
                    <a:pt x="758190" y="356870"/>
                    <a:pt x="664210" y="356870"/>
                  </a:cubicBezTo>
                  <a:cubicBezTo>
                    <a:pt x="562610" y="356870"/>
                    <a:pt x="430530" y="351790"/>
                    <a:pt x="344170" y="344170"/>
                  </a:cubicBezTo>
                  <a:cubicBezTo>
                    <a:pt x="284480" y="339090"/>
                    <a:pt x="232410" y="342900"/>
                    <a:pt x="194310" y="323850"/>
                  </a:cubicBezTo>
                  <a:cubicBezTo>
                    <a:pt x="163830" y="309880"/>
                    <a:pt x="135890" y="285750"/>
                    <a:pt x="123190" y="257810"/>
                  </a:cubicBezTo>
                  <a:cubicBezTo>
                    <a:pt x="110490" y="228600"/>
                    <a:pt x="106680" y="156210"/>
                    <a:pt x="119380" y="149860"/>
                  </a:cubicBezTo>
                  <a:cubicBezTo>
                    <a:pt x="129540" y="144780"/>
                    <a:pt x="165100" y="177800"/>
                    <a:pt x="180340" y="198120"/>
                  </a:cubicBezTo>
                  <a:cubicBezTo>
                    <a:pt x="196850" y="218440"/>
                    <a:pt x="207010" y="238760"/>
                    <a:pt x="214630" y="274320"/>
                  </a:cubicBezTo>
                  <a:cubicBezTo>
                    <a:pt x="229870" y="346710"/>
                    <a:pt x="228600" y="561340"/>
                    <a:pt x="210820" y="624840"/>
                  </a:cubicBezTo>
                  <a:cubicBezTo>
                    <a:pt x="204470" y="650240"/>
                    <a:pt x="194310" y="664210"/>
                    <a:pt x="181610" y="675640"/>
                  </a:cubicBezTo>
                  <a:cubicBezTo>
                    <a:pt x="170180" y="684530"/>
                    <a:pt x="157480" y="689610"/>
                    <a:pt x="144780" y="692150"/>
                  </a:cubicBezTo>
                  <a:cubicBezTo>
                    <a:pt x="132080" y="694690"/>
                    <a:pt x="118110" y="694690"/>
                    <a:pt x="105410" y="689610"/>
                  </a:cubicBezTo>
                  <a:cubicBezTo>
                    <a:pt x="88900" y="683260"/>
                    <a:pt x="69850" y="671830"/>
                    <a:pt x="58420" y="654050"/>
                  </a:cubicBezTo>
                  <a:cubicBezTo>
                    <a:pt x="41910" y="628650"/>
                    <a:pt x="36830" y="581660"/>
                    <a:pt x="31750" y="542290"/>
                  </a:cubicBezTo>
                  <a:cubicBezTo>
                    <a:pt x="26670" y="501650"/>
                    <a:pt x="26670" y="443230"/>
                    <a:pt x="29210" y="412750"/>
                  </a:cubicBezTo>
                  <a:cubicBezTo>
                    <a:pt x="30480" y="396240"/>
                    <a:pt x="30480" y="386080"/>
                    <a:pt x="36830" y="374650"/>
                  </a:cubicBezTo>
                  <a:cubicBezTo>
                    <a:pt x="44450" y="359410"/>
                    <a:pt x="62230" y="340360"/>
                    <a:pt x="80010" y="332740"/>
                  </a:cubicBezTo>
                  <a:cubicBezTo>
                    <a:pt x="96520" y="326390"/>
                    <a:pt x="120650" y="325120"/>
                    <a:pt x="138430" y="331470"/>
                  </a:cubicBezTo>
                  <a:cubicBezTo>
                    <a:pt x="156210" y="336550"/>
                    <a:pt x="172720" y="346710"/>
                    <a:pt x="184150" y="368300"/>
                  </a:cubicBezTo>
                  <a:cubicBezTo>
                    <a:pt x="207010" y="411480"/>
                    <a:pt x="223520" y="557530"/>
                    <a:pt x="212090" y="605790"/>
                  </a:cubicBezTo>
                  <a:cubicBezTo>
                    <a:pt x="205740" y="629920"/>
                    <a:pt x="191770" y="643890"/>
                    <a:pt x="179070" y="654050"/>
                  </a:cubicBezTo>
                  <a:cubicBezTo>
                    <a:pt x="167640" y="661670"/>
                    <a:pt x="154940" y="666750"/>
                    <a:pt x="142240" y="668020"/>
                  </a:cubicBezTo>
                  <a:cubicBezTo>
                    <a:pt x="124460" y="668020"/>
                    <a:pt x="100330" y="664210"/>
                    <a:pt x="85090" y="654050"/>
                  </a:cubicBezTo>
                  <a:cubicBezTo>
                    <a:pt x="69850" y="642620"/>
                    <a:pt x="58420" y="624840"/>
                    <a:pt x="52070" y="605790"/>
                  </a:cubicBezTo>
                  <a:cubicBezTo>
                    <a:pt x="45720" y="584200"/>
                    <a:pt x="48260" y="556260"/>
                    <a:pt x="50800" y="529590"/>
                  </a:cubicBezTo>
                  <a:cubicBezTo>
                    <a:pt x="53340" y="495300"/>
                    <a:pt x="74930" y="453390"/>
                    <a:pt x="74930" y="420370"/>
                  </a:cubicBezTo>
                  <a:cubicBezTo>
                    <a:pt x="74930" y="393700"/>
                    <a:pt x="57150" y="365760"/>
                    <a:pt x="60960" y="346710"/>
                  </a:cubicBezTo>
                  <a:cubicBezTo>
                    <a:pt x="62230" y="332740"/>
                    <a:pt x="69850" y="322580"/>
                    <a:pt x="80010" y="313690"/>
                  </a:cubicBezTo>
                  <a:cubicBezTo>
                    <a:pt x="92710" y="302260"/>
                    <a:pt x="113030" y="289560"/>
                    <a:pt x="132080" y="289560"/>
                  </a:cubicBezTo>
                  <a:cubicBezTo>
                    <a:pt x="153670" y="288290"/>
                    <a:pt x="176530" y="297180"/>
                    <a:pt x="200660" y="317500"/>
                  </a:cubicBezTo>
                  <a:cubicBezTo>
                    <a:pt x="248920" y="356870"/>
                    <a:pt x="335280" y="500380"/>
                    <a:pt x="359410" y="567690"/>
                  </a:cubicBezTo>
                  <a:cubicBezTo>
                    <a:pt x="373380" y="605790"/>
                    <a:pt x="375920" y="648970"/>
                    <a:pt x="370840" y="666750"/>
                  </a:cubicBezTo>
                  <a:cubicBezTo>
                    <a:pt x="368300" y="675640"/>
                    <a:pt x="364490" y="676910"/>
                    <a:pt x="358140" y="681990"/>
                  </a:cubicBezTo>
                  <a:cubicBezTo>
                    <a:pt x="347980" y="689610"/>
                    <a:pt x="325120" y="703580"/>
                    <a:pt x="307340" y="704850"/>
                  </a:cubicBezTo>
                  <a:cubicBezTo>
                    <a:pt x="289560" y="704850"/>
                    <a:pt x="267970" y="697230"/>
                    <a:pt x="254000" y="687070"/>
                  </a:cubicBezTo>
                  <a:cubicBezTo>
                    <a:pt x="241300" y="675640"/>
                    <a:pt x="229870" y="654050"/>
                    <a:pt x="226060" y="638810"/>
                  </a:cubicBezTo>
                  <a:cubicBezTo>
                    <a:pt x="223520" y="626110"/>
                    <a:pt x="223520" y="615950"/>
                    <a:pt x="228600" y="600710"/>
                  </a:cubicBezTo>
                  <a:cubicBezTo>
                    <a:pt x="241300" y="571500"/>
                    <a:pt x="297180" y="499110"/>
                    <a:pt x="325120" y="481330"/>
                  </a:cubicBezTo>
                  <a:cubicBezTo>
                    <a:pt x="337820" y="472440"/>
                    <a:pt x="346710" y="469900"/>
                    <a:pt x="360680" y="469900"/>
                  </a:cubicBezTo>
                  <a:cubicBezTo>
                    <a:pt x="375920" y="471170"/>
                    <a:pt x="400050" y="476250"/>
                    <a:pt x="412750" y="487680"/>
                  </a:cubicBezTo>
                  <a:cubicBezTo>
                    <a:pt x="426720" y="499110"/>
                    <a:pt x="438150" y="518160"/>
                    <a:pt x="440690" y="535940"/>
                  </a:cubicBezTo>
                  <a:cubicBezTo>
                    <a:pt x="444500" y="552450"/>
                    <a:pt x="430530" y="590550"/>
                    <a:pt x="430530" y="590550"/>
                  </a:cubicBezTo>
                </a:path>
              </a:pathLst>
            </a:custGeom>
            <a:solidFill>
              <a:srgbClr val="F2F2F2"/>
            </a:solidFill>
            <a:ln cap="sq">
              <a:noFill/>
              <a:prstDash val="solid"/>
              <a:miter/>
            </a:ln>
          </p:spPr>
        </p:sp>
      </p:grpSp>
      <p:grpSp>
        <p:nvGrpSpPr>
          <p:cNvPr name="Group 21" id="21"/>
          <p:cNvGrpSpPr/>
          <p:nvPr/>
        </p:nvGrpSpPr>
        <p:grpSpPr>
          <a:xfrm rot="0">
            <a:off x="13100685" y="7831455"/>
            <a:ext cx="4551997" cy="2009775"/>
            <a:chOff x="0" y="0"/>
            <a:chExt cx="6069330" cy="2679700"/>
          </a:xfrm>
        </p:grpSpPr>
        <p:sp>
          <p:nvSpPr>
            <p:cNvPr name="Freeform 22" id="22"/>
            <p:cNvSpPr/>
            <p:nvPr/>
          </p:nvSpPr>
          <p:spPr>
            <a:xfrm flipH="false" flipV="false" rot="0">
              <a:off x="50800" y="50800"/>
              <a:ext cx="5966460" cy="2585720"/>
            </a:xfrm>
            <a:custGeom>
              <a:avLst/>
              <a:gdLst/>
              <a:ahLst/>
              <a:cxnLst/>
              <a:rect r="r" b="b" t="t" l="l"/>
              <a:pathLst>
                <a:path h="2585720" w="5966460">
                  <a:moveTo>
                    <a:pt x="0" y="2440940"/>
                  </a:moveTo>
                  <a:cubicBezTo>
                    <a:pt x="0" y="2440940"/>
                    <a:pt x="0" y="2435860"/>
                    <a:pt x="1270" y="2433320"/>
                  </a:cubicBezTo>
                  <a:cubicBezTo>
                    <a:pt x="1270" y="2432050"/>
                    <a:pt x="2540" y="2426970"/>
                    <a:pt x="2540" y="2426970"/>
                  </a:cubicBezTo>
                  <a:cubicBezTo>
                    <a:pt x="2540" y="2426970"/>
                    <a:pt x="5080" y="2421890"/>
                    <a:pt x="5080" y="2419350"/>
                  </a:cubicBezTo>
                  <a:cubicBezTo>
                    <a:pt x="6350" y="2418080"/>
                    <a:pt x="8890" y="2413000"/>
                    <a:pt x="8890" y="2413000"/>
                  </a:cubicBezTo>
                  <a:cubicBezTo>
                    <a:pt x="8890" y="2413000"/>
                    <a:pt x="11430" y="2409190"/>
                    <a:pt x="13970" y="2407920"/>
                  </a:cubicBezTo>
                  <a:cubicBezTo>
                    <a:pt x="15240" y="2405380"/>
                    <a:pt x="17780" y="2401570"/>
                    <a:pt x="17780" y="2401570"/>
                  </a:cubicBezTo>
                  <a:cubicBezTo>
                    <a:pt x="17780" y="2401570"/>
                    <a:pt x="21590" y="2399030"/>
                    <a:pt x="24130" y="2397760"/>
                  </a:cubicBezTo>
                  <a:cubicBezTo>
                    <a:pt x="25400" y="2396490"/>
                    <a:pt x="29210" y="2392680"/>
                    <a:pt x="29210" y="2392680"/>
                  </a:cubicBezTo>
                  <a:cubicBezTo>
                    <a:pt x="30480" y="2392680"/>
                    <a:pt x="34290" y="2391410"/>
                    <a:pt x="36830" y="2390140"/>
                  </a:cubicBezTo>
                  <a:cubicBezTo>
                    <a:pt x="39370" y="2388870"/>
                    <a:pt x="43180" y="2387600"/>
                    <a:pt x="43180" y="2387600"/>
                  </a:cubicBezTo>
                  <a:cubicBezTo>
                    <a:pt x="43180" y="2387600"/>
                    <a:pt x="48260" y="2386330"/>
                    <a:pt x="50800" y="2386330"/>
                  </a:cubicBezTo>
                  <a:cubicBezTo>
                    <a:pt x="53340" y="2386330"/>
                    <a:pt x="57150" y="2385060"/>
                    <a:pt x="58420" y="2385060"/>
                  </a:cubicBezTo>
                  <a:cubicBezTo>
                    <a:pt x="58420" y="2385060"/>
                    <a:pt x="153670" y="2363470"/>
                    <a:pt x="222250" y="2349500"/>
                  </a:cubicBezTo>
                  <a:cubicBezTo>
                    <a:pt x="331470" y="2326640"/>
                    <a:pt x="518160" y="2291080"/>
                    <a:pt x="654050" y="2265680"/>
                  </a:cubicBezTo>
                  <a:cubicBezTo>
                    <a:pt x="774700" y="2244090"/>
                    <a:pt x="975360" y="2212340"/>
                    <a:pt x="998220" y="2204720"/>
                  </a:cubicBezTo>
                  <a:cubicBezTo>
                    <a:pt x="1000760" y="2204720"/>
                    <a:pt x="999490" y="2204720"/>
                    <a:pt x="1002030" y="2203450"/>
                  </a:cubicBezTo>
                  <a:cubicBezTo>
                    <a:pt x="1013460" y="2198370"/>
                    <a:pt x="1112520" y="2186940"/>
                    <a:pt x="1116330" y="2171700"/>
                  </a:cubicBezTo>
                  <a:cubicBezTo>
                    <a:pt x="1118870" y="2161540"/>
                    <a:pt x="1097280" y="2141220"/>
                    <a:pt x="1084580" y="2137410"/>
                  </a:cubicBezTo>
                  <a:cubicBezTo>
                    <a:pt x="1073150" y="2134870"/>
                    <a:pt x="1064260" y="2145030"/>
                    <a:pt x="1047750" y="2145030"/>
                  </a:cubicBezTo>
                  <a:cubicBezTo>
                    <a:pt x="1021080" y="2145030"/>
                    <a:pt x="967740" y="2139950"/>
                    <a:pt x="933450" y="2127250"/>
                  </a:cubicBezTo>
                  <a:cubicBezTo>
                    <a:pt x="900430" y="2115820"/>
                    <a:pt x="862330" y="2096770"/>
                    <a:pt x="845820" y="2075180"/>
                  </a:cubicBezTo>
                  <a:cubicBezTo>
                    <a:pt x="834390" y="2058670"/>
                    <a:pt x="845820" y="2026920"/>
                    <a:pt x="831850" y="2020570"/>
                  </a:cubicBezTo>
                  <a:cubicBezTo>
                    <a:pt x="807720" y="2009140"/>
                    <a:pt x="730250" y="2070100"/>
                    <a:pt x="674370" y="2094230"/>
                  </a:cubicBezTo>
                  <a:cubicBezTo>
                    <a:pt x="612140" y="2120900"/>
                    <a:pt x="537210" y="2153920"/>
                    <a:pt x="477520" y="2171700"/>
                  </a:cubicBezTo>
                  <a:cubicBezTo>
                    <a:pt x="426720" y="2186940"/>
                    <a:pt x="378460" y="2200910"/>
                    <a:pt x="337820" y="2200910"/>
                  </a:cubicBezTo>
                  <a:cubicBezTo>
                    <a:pt x="304800" y="2200910"/>
                    <a:pt x="275590" y="2194560"/>
                    <a:pt x="250190" y="2180590"/>
                  </a:cubicBezTo>
                  <a:cubicBezTo>
                    <a:pt x="227330" y="2167890"/>
                    <a:pt x="204470" y="2150110"/>
                    <a:pt x="194310" y="2124710"/>
                  </a:cubicBezTo>
                  <a:cubicBezTo>
                    <a:pt x="181610" y="2094230"/>
                    <a:pt x="182880" y="2034540"/>
                    <a:pt x="196850" y="2002790"/>
                  </a:cubicBezTo>
                  <a:cubicBezTo>
                    <a:pt x="208280" y="1976120"/>
                    <a:pt x="240030" y="1958340"/>
                    <a:pt x="264160" y="1943100"/>
                  </a:cubicBezTo>
                  <a:cubicBezTo>
                    <a:pt x="285750" y="1927860"/>
                    <a:pt x="307340" y="1920240"/>
                    <a:pt x="332740" y="1910080"/>
                  </a:cubicBezTo>
                  <a:cubicBezTo>
                    <a:pt x="363220" y="1896110"/>
                    <a:pt x="430530" y="1879600"/>
                    <a:pt x="430530" y="1870710"/>
                  </a:cubicBezTo>
                  <a:cubicBezTo>
                    <a:pt x="430530" y="1866900"/>
                    <a:pt x="421640" y="1866900"/>
                    <a:pt x="416560" y="1861820"/>
                  </a:cubicBezTo>
                  <a:cubicBezTo>
                    <a:pt x="405130" y="1847850"/>
                    <a:pt x="382270" y="1809750"/>
                    <a:pt x="381000" y="1781810"/>
                  </a:cubicBezTo>
                  <a:cubicBezTo>
                    <a:pt x="381000" y="1748790"/>
                    <a:pt x="396240" y="1700530"/>
                    <a:pt x="419100" y="1675130"/>
                  </a:cubicBezTo>
                  <a:cubicBezTo>
                    <a:pt x="440690" y="1651000"/>
                    <a:pt x="478790" y="1642110"/>
                    <a:pt x="509270" y="1631950"/>
                  </a:cubicBezTo>
                  <a:cubicBezTo>
                    <a:pt x="535940" y="1621790"/>
                    <a:pt x="560070" y="1615440"/>
                    <a:pt x="588010" y="1610360"/>
                  </a:cubicBezTo>
                  <a:cubicBezTo>
                    <a:pt x="617220" y="1605280"/>
                    <a:pt x="648970" y="1602740"/>
                    <a:pt x="679450" y="1598930"/>
                  </a:cubicBezTo>
                  <a:cubicBezTo>
                    <a:pt x="711200" y="1596390"/>
                    <a:pt x="751840" y="1591310"/>
                    <a:pt x="775970" y="1592580"/>
                  </a:cubicBezTo>
                  <a:cubicBezTo>
                    <a:pt x="789940" y="1593850"/>
                    <a:pt x="805180" y="1604010"/>
                    <a:pt x="808990" y="1600200"/>
                  </a:cubicBezTo>
                  <a:cubicBezTo>
                    <a:pt x="811530" y="1597660"/>
                    <a:pt x="807720" y="1590040"/>
                    <a:pt x="806450" y="1583690"/>
                  </a:cubicBezTo>
                  <a:cubicBezTo>
                    <a:pt x="805180" y="1572260"/>
                    <a:pt x="801370" y="1548130"/>
                    <a:pt x="800100" y="1537970"/>
                  </a:cubicBezTo>
                  <a:cubicBezTo>
                    <a:pt x="800100" y="1534160"/>
                    <a:pt x="800100" y="1531620"/>
                    <a:pt x="800100" y="1529080"/>
                  </a:cubicBezTo>
                  <a:cubicBezTo>
                    <a:pt x="800100" y="1525270"/>
                    <a:pt x="800100" y="1518920"/>
                    <a:pt x="800100" y="1518920"/>
                  </a:cubicBezTo>
                  <a:cubicBezTo>
                    <a:pt x="800100" y="1518920"/>
                    <a:pt x="801370" y="1511300"/>
                    <a:pt x="801370" y="1508760"/>
                  </a:cubicBezTo>
                  <a:cubicBezTo>
                    <a:pt x="802640" y="1507490"/>
                    <a:pt x="803910" y="1506220"/>
                    <a:pt x="802640" y="1504950"/>
                  </a:cubicBezTo>
                  <a:cubicBezTo>
                    <a:pt x="801370" y="1502410"/>
                    <a:pt x="784860" y="1503680"/>
                    <a:pt x="779780" y="1497330"/>
                  </a:cubicBezTo>
                  <a:cubicBezTo>
                    <a:pt x="772160" y="1489710"/>
                    <a:pt x="779780" y="1466850"/>
                    <a:pt x="767080" y="1457960"/>
                  </a:cubicBezTo>
                  <a:cubicBezTo>
                    <a:pt x="741680" y="1440180"/>
                    <a:pt x="651510" y="1461770"/>
                    <a:pt x="582930" y="1459230"/>
                  </a:cubicBezTo>
                  <a:cubicBezTo>
                    <a:pt x="496570" y="1456690"/>
                    <a:pt x="358140" y="1456690"/>
                    <a:pt x="290830" y="1441450"/>
                  </a:cubicBezTo>
                  <a:cubicBezTo>
                    <a:pt x="254000" y="1433830"/>
                    <a:pt x="207010" y="1409700"/>
                    <a:pt x="205740" y="1409700"/>
                  </a:cubicBezTo>
                  <a:cubicBezTo>
                    <a:pt x="205740" y="1409700"/>
                    <a:pt x="200660" y="1408430"/>
                    <a:pt x="199390" y="1408430"/>
                  </a:cubicBezTo>
                  <a:cubicBezTo>
                    <a:pt x="196850" y="1408430"/>
                    <a:pt x="191770" y="1408430"/>
                    <a:pt x="191770" y="1408430"/>
                  </a:cubicBezTo>
                  <a:cubicBezTo>
                    <a:pt x="191770" y="1408430"/>
                    <a:pt x="186690" y="1407160"/>
                    <a:pt x="184150" y="1405890"/>
                  </a:cubicBezTo>
                  <a:cubicBezTo>
                    <a:pt x="181610" y="1405890"/>
                    <a:pt x="177800" y="1404620"/>
                    <a:pt x="177800" y="1404620"/>
                  </a:cubicBezTo>
                  <a:cubicBezTo>
                    <a:pt x="176530" y="1404620"/>
                    <a:pt x="172720" y="1402080"/>
                    <a:pt x="170180" y="1400810"/>
                  </a:cubicBezTo>
                  <a:cubicBezTo>
                    <a:pt x="168910" y="1399540"/>
                    <a:pt x="165100" y="1397000"/>
                    <a:pt x="163830" y="1397000"/>
                  </a:cubicBezTo>
                  <a:cubicBezTo>
                    <a:pt x="163830" y="1397000"/>
                    <a:pt x="161290" y="1393190"/>
                    <a:pt x="158750" y="1390650"/>
                  </a:cubicBezTo>
                  <a:cubicBezTo>
                    <a:pt x="157480" y="1389380"/>
                    <a:pt x="153670" y="1385570"/>
                    <a:pt x="153670" y="1385570"/>
                  </a:cubicBezTo>
                  <a:cubicBezTo>
                    <a:pt x="153670" y="1385570"/>
                    <a:pt x="151130" y="1381760"/>
                    <a:pt x="149860" y="1379220"/>
                  </a:cubicBezTo>
                  <a:cubicBezTo>
                    <a:pt x="148590" y="1377950"/>
                    <a:pt x="146050" y="1372870"/>
                    <a:pt x="146050" y="1372870"/>
                  </a:cubicBezTo>
                  <a:cubicBezTo>
                    <a:pt x="146050" y="1372870"/>
                    <a:pt x="144780" y="1369060"/>
                    <a:pt x="143510" y="1366520"/>
                  </a:cubicBezTo>
                  <a:cubicBezTo>
                    <a:pt x="143510" y="1363980"/>
                    <a:pt x="142240" y="1358900"/>
                    <a:pt x="142240" y="1358900"/>
                  </a:cubicBezTo>
                  <a:cubicBezTo>
                    <a:pt x="140970" y="1358900"/>
                    <a:pt x="140970" y="1353820"/>
                    <a:pt x="140970" y="1351280"/>
                  </a:cubicBezTo>
                  <a:cubicBezTo>
                    <a:pt x="140970" y="1348740"/>
                    <a:pt x="140970" y="1344930"/>
                    <a:pt x="140970" y="1344930"/>
                  </a:cubicBezTo>
                  <a:cubicBezTo>
                    <a:pt x="140970" y="1344930"/>
                    <a:pt x="140970" y="1339850"/>
                    <a:pt x="142240" y="1337310"/>
                  </a:cubicBezTo>
                  <a:cubicBezTo>
                    <a:pt x="142240" y="1334770"/>
                    <a:pt x="143510" y="1329690"/>
                    <a:pt x="143510" y="1329690"/>
                  </a:cubicBezTo>
                  <a:cubicBezTo>
                    <a:pt x="143510" y="1329690"/>
                    <a:pt x="144780" y="1325880"/>
                    <a:pt x="146050" y="1323340"/>
                  </a:cubicBezTo>
                  <a:cubicBezTo>
                    <a:pt x="147320" y="1320800"/>
                    <a:pt x="148590" y="1315720"/>
                    <a:pt x="149860" y="1315720"/>
                  </a:cubicBezTo>
                  <a:cubicBezTo>
                    <a:pt x="149860" y="1315720"/>
                    <a:pt x="152400" y="1311910"/>
                    <a:pt x="153670" y="1310640"/>
                  </a:cubicBezTo>
                  <a:cubicBezTo>
                    <a:pt x="154940" y="1308100"/>
                    <a:pt x="158750" y="1304290"/>
                    <a:pt x="158750" y="1304290"/>
                  </a:cubicBezTo>
                  <a:cubicBezTo>
                    <a:pt x="158750" y="1304290"/>
                    <a:pt x="162560" y="1301750"/>
                    <a:pt x="163830" y="1300480"/>
                  </a:cubicBezTo>
                  <a:cubicBezTo>
                    <a:pt x="166370" y="1297940"/>
                    <a:pt x="170180" y="1295400"/>
                    <a:pt x="170180" y="1295400"/>
                  </a:cubicBezTo>
                  <a:cubicBezTo>
                    <a:pt x="170180" y="1295400"/>
                    <a:pt x="173990" y="1292860"/>
                    <a:pt x="176530" y="1291590"/>
                  </a:cubicBezTo>
                  <a:cubicBezTo>
                    <a:pt x="179070" y="1291590"/>
                    <a:pt x="182880" y="1289050"/>
                    <a:pt x="182880" y="1289050"/>
                  </a:cubicBezTo>
                  <a:cubicBezTo>
                    <a:pt x="184150" y="1289050"/>
                    <a:pt x="187960" y="1287780"/>
                    <a:pt x="190500" y="1287780"/>
                  </a:cubicBezTo>
                  <a:cubicBezTo>
                    <a:pt x="193040" y="1287780"/>
                    <a:pt x="195580" y="1287780"/>
                    <a:pt x="198120" y="1286510"/>
                  </a:cubicBezTo>
                  <a:cubicBezTo>
                    <a:pt x="201930" y="1282700"/>
                    <a:pt x="200660" y="1268730"/>
                    <a:pt x="208280" y="1263650"/>
                  </a:cubicBezTo>
                  <a:cubicBezTo>
                    <a:pt x="227330" y="1249680"/>
                    <a:pt x="289560" y="1252220"/>
                    <a:pt x="337820" y="1249680"/>
                  </a:cubicBezTo>
                  <a:cubicBezTo>
                    <a:pt x="400050" y="1247140"/>
                    <a:pt x="472440" y="1249680"/>
                    <a:pt x="547370" y="1249680"/>
                  </a:cubicBezTo>
                  <a:cubicBezTo>
                    <a:pt x="635000" y="1249680"/>
                    <a:pt x="745490" y="1249680"/>
                    <a:pt x="830580" y="1249680"/>
                  </a:cubicBezTo>
                  <a:cubicBezTo>
                    <a:pt x="899160" y="1249680"/>
                    <a:pt x="1010920" y="1254760"/>
                    <a:pt x="1017270" y="1249680"/>
                  </a:cubicBezTo>
                  <a:cubicBezTo>
                    <a:pt x="1017270" y="1249680"/>
                    <a:pt x="1017270" y="1248410"/>
                    <a:pt x="1017270" y="1248410"/>
                  </a:cubicBezTo>
                  <a:cubicBezTo>
                    <a:pt x="1017270" y="1248410"/>
                    <a:pt x="1018540" y="1243330"/>
                    <a:pt x="1019810" y="1242060"/>
                  </a:cubicBezTo>
                  <a:cubicBezTo>
                    <a:pt x="1021080" y="1239520"/>
                    <a:pt x="1022350" y="1234440"/>
                    <a:pt x="1022350" y="1234440"/>
                  </a:cubicBezTo>
                  <a:cubicBezTo>
                    <a:pt x="1022350" y="1234440"/>
                    <a:pt x="1024890" y="1230630"/>
                    <a:pt x="1026160" y="1229360"/>
                  </a:cubicBezTo>
                  <a:cubicBezTo>
                    <a:pt x="1028700" y="1226820"/>
                    <a:pt x="1031240" y="1223010"/>
                    <a:pt x="1031240" y="1223010"/>
                  </a:cubicBezTo>
                  <a:cubicBezTo>
                    <a:pt x="1031240" y="1223010"/>
                    <a:pt x="1035050" y="1220470"/>
                    <a:pt x="1036320" y="1219200"/>
                  </a:cubicBezTo>
                  <a:cubicBezTo>
                    <a:pt x="1038860" y="1216660"/>
                    <a:pt x="1041400" y="1214120"/>
                    <a:pt x="1041400" y="1214120"/>
                  </a:cubicBezTo>
                  <a:cubicBezTo>
                    <a:pt x="1041400" y="1214120"/>
                    <a:pt x="1046480" y="1211580"/>
                    <a:pt x="1047750" y="1211580"/>
                  </a:cubicBezTo>
                  <a:cubicBezTo>
                    <a:pt x="1050290" y="1210310"/>
                    <a:pt x="1054100" y="1207770"/>
                    <a:pt x="1054100" y="1207770"/>
                  </a:cubicBezTo>
                  <a:cubicBezTo>
                    <a:pt x="1055370" y="1207770"/>
                    <a:pt x="1059180" y="1206500"/>
                    <a:pt x="1061720" y="1206500"/>
                  </a:cubicBezTo>
                  <a:cubicBezTo>
                    <a:pt x="1064260" y="1206500"/>
                    <a:pt x="1065530" y="1205230"/>
                    <a:pt x="1068070" y="1205230"/>
                  </a:cubicBezTo>
                  <a:cubicBezTo>
                    <a:pt x="1075690" y="1203960"/>
                    <a:pt x="1088390" y="1201420"/>
                    <a:pt x="1104900" y="1200150"/>
                  </a:cubicBezTo>
                  <a:cubicBezTo>
                    <a:pt x="1140460" y="1196340"/>
                    <a:pt x="1216660" y="1188720"/>
                    <a:pt x="1277620" y="1183640"/>
                  </a:cubicBezTo>
                  <a:cubicBezTo>
                    <a:pt x="1347470" y="1178560"/>
                    <a:pt x="1497330" y="1177290"/>
                    <a:pt x="1498600" y="1168400"/>
                  </a:cubicBezTo>
                  <a:cubicBezTo>
                    <a:pt x="1498600" y="1163320"/>
                    <a:pt x="1470660" y="1153160"/>
                    <a:pt x="1440180" y="1150620"/>
                  </a:cubicBezTo>
                  <a:cubicBezTo>
                    <a:pt x="1347470" y="1143000"/>
                    <a:pt x="977900" y="1231900"/>
                    <a:pt x="857250" y="1224280"/>
                  </a:cubicBezTo>
                  <a:cubicBezTo>
                    <a:pt x="801370" y="1220470"/>
                    <a:pt x="769620" y="1192530"/>
                    <a:pt x="736600" y="1193800"/>
                  </a:cubicBezTo>
                  <a:cubicBezTo>
                    <a:pt x="715010" y="1193800"/>
                    <a:pt x="703580" y="1210310"/>
                    <a:pt x="680720" y="1211580"/>
                  </a:cubicBezTo>
                  <a:cubicBezTo>
                    <a:pt x="646430" y="1212850"/>
                    <a:pt x="579120" y="1207770"/>
                    <a:pt x="553720" y="1182370"/>
                  </a:cubicBezTo>
                  <a:cubicBezTo>
                    <a:pt x="528320" y="1156970"/>
                    <a:pt x="520700" y="1099820"/>
                    <a:pt x="527050" y="1062990"/>
                  </a:cubicBezTo>
                  <a:cubicBezTo>
                    <a:pt x="532130" y="1028700"/>
                    <a:pt x="568960" y="988060"/>
                    <a:pt x="584200" y="967740"/>
                  </a:cubicBezTo>
                  <a:cubicBezTo>
                    <a:pt x="590550" y="957580"/>
                    <a:pt x="601980" y="955040"/>
                    <a:pt x="601980" y="946150"/>
                  </a:cubicBezTo>
                  <a:cubicBezTo>
                    <a:pt x="601980" y="928370"/>
                    <a:pt x="551180" y="899160"/>
                    <a:pt x="539750" y="871220"/>
                  </a:cubicBezTo>
                  <a:cubicBezTo>
                    <a:pt x="529590" y="844550"/>
                    <a:pt x="529590" y="811530"/>
                    <a:pt x="530860" y="782320"/>
                  </a:cubicBezTo>
                  <a:cubicBezTo>
                    <a:pt x="533400" y="754380"/>
                    <a:pt x="539750" y="727710"/>
                    <a:pt x="549910" y="701040"/>
                  </a:cubicBezTo>
                  <a:cubicBezTo>
                    <a:pt x="560070" y="670560"/>
                    <a:pt x="575310" y="638810"/>
                    <a:pt x="595630" y="613410"/>
                  </a:cubicBezTo>
                  <a:cubicBezTo>
                    <a:pt x="615950" y="588010"/>
                    <a:pt x="643890" y="563880"/>
                    <a:pt x="674370" y="548640"/>
                  </a:cubicBezTo>
                  <a:cubicBezTo>
                    <a:pt x="707390" y="530860"/>
                    <a:pt x="751840" y="520700"/>
                    <a:pt x="789940" y="516890"/>
                  </a:cubicBezTo>
                  <a:cubicBezTo>
                    <a:pt x="826770" y="513080"/>
                    <a:pt x="866140" y="518160"/>
                    <a:pt x="902970" y="524510"/>
                  </a:cubicBezTo>
                  <a:cubicBezTo>
                    <a:pt x="939800" y="532130"/>
                    <a:pt x="981710" y="538480"/>
                    <a:pt x="1010920" y="557530"/>
                  </a:cubicBezTo>
                  <a:cubicBezTo>
                    <a:pt x="1038860" y="576580"/>
                    <a:pt x="1068070" y="614680"/>
                    <a:pt x="1076960" y="638810"/>
                  </a:cubicBezTo>
                  <a:cubicBezTo>
                    <a:pt x="1082040" y="652780"/>
                    <a:pt x="1075690" y="678180"/>
                    <a:pt x="1078230" y="679450"/>
                  </a:cubicBezTo>
                  <a:cubicBezTo>
                    <a:pt x="1079500" y="679450"/>
                    <a:pt x="1079500" y="671830"/>
                    <a:pt x="1084580" y="669290"/>
                  </a:cubicBezTo>
                  <a:cubicBezTo>
                    <a:pt x="1101090" y="659130"/>
                    <a:pt x="1211580" y="659130"/>
                    <a:pt x="1244600" y="673100"/>
                  </a:cubicBezTo>
                  <a:cubicBezTo>
                    <a:pt x="1263650" y="681990"/>
                    <a:pt x="1266190" y="708660"/>
                    <a:pt x="1281430" y="713740"/>
                  </a:cubicBezTo>
                  <a:cubicBezTo>
                    <a:pt x="1299210" y="718820"/>
                    <a:pt x="1316990" y="707390"/>
                    <a:pt x="1344930" y="702310"/>
                  </a:cubicBezTo>
                  <a:cubicBezTo>
                    <a:pt x="1398270" y="694690"/>
                    <a:pt x="1573530" y="675640"/>
                    <a:pt x="1577340" y="670560"/>
                  </a:cubicBezTo>
                  <a:cubicBezTo>
                    <a:pt x="1577340" y="669290"/>
                    <a:pt x="1576070" y="665480"/>
                    <a:pt x="1576070" y="664210"/>
                  </a:cubicBezTo>
                  <a:cubicBezTo>
                    <a:pt x="1576070" y="661670"/>
                    <a:pt x="1576070" y="661670"/>
                    <a:pt x="1576070" y="660400"/>
                  </a:cubicBezTo>
                  <a:cubicBezTo>
                    <a:pt x="1576070" y="659130"/>
                    <a:pt x="1576070" y="657860"/>
                    <a:pt x="1576070" y="656590"/>
                  </a:cubicBezTo>
                  <a:cubicBezTo>
                    <a:pt x="1576070" y="655320"/>
                    <a:pt x="1577340" y="651510"/>
                    <a:pt x="1577340" y="650240"/>
                  </a:cubicBezTo>
                  <a:cubicBezTo>
                    <a:pt x="1578610" y="647700"/>
                    <a:pt x="1578610" y="645160"/>
                    <a:pt x="1578610" y="642620"/>
                  </a:cubicBezTo>
                  <a:cubicBezTo>
                    <a:pt x="1579880" y="641350"/>
                    <a:pt x="1579880" y="641350"/>
                    <a:pt x="1581150" y="640080"/>
                  </a:cubicBezTo>
                  <a:cubicBezTo>
                    <a:pt x="1581150" y="638810"/>
                    <a:pt x="1581150" y="637540"/>
                    <a:pt x="1581150" y="636270"/>
                  </a:cubicBezTo>
                  <a:cubicBezTo>
                    <a:pt x="1582420" y="635000"/>
                    <a:pt x="1583690" y="632460"/>
                    <a:pt x="1584960" y="629920"/>
                  </a:cubicBezTo>
                  <a:cubicBezTo>
                    <a:pt x="1586230" y="628650"/>
                    <a:pt x="1587500" y="626110"/>
                    <a:pt x="1588770" y="624840"/>
                  </a:cubicBezTo>
                  <a:cubicBezTo>
                    <a:pt x="1590040" y="622300"/>
                    <a:pt x="1591310" y="622300"/>
                    <a:pt x="1591310" y="621030"/>
                  </a:cubicBezTo>
                  <a:cubicBezTo>
                    <a:pt x="1592580" y="619760"/>
                    <a:pt x="1592580" y="619760"/>
                    <a:pt x="1592580" y="618490"/>
                  </a:cubicBezTo>
                  <a:cubicBezTo>
                    <a:pt x="1593850" y="618490"/>
                    <a:pt x="1593850" y="618490"/>
                    <a:pt x="1595120" y="617220"/>
                  </a:cubicBezTo>
                  <a:cubicBezTo>
                    <a:pt x="1600200" y="612140"/>
                    <a:pt x="1647190" y="574040"/>
                    <a:pt x="1643380" y="565150"/>
                  </a:cubicBezTo>
                  <a:cubicBezTo>
                    <a:pt x="1638300" y="553720"/>
                    <a:pt x="1573530" y="565150"/>
                    <a:pt x="1541780" y="565150"/>
                  </a:cubicBezTo>
                  <a:cubicBezTo>
                    <a:pt x="1512570" y="566420"/>
                    <a:pt x="1474470" y="567690"/>
                    <a:pt x="1460500" y="567690"/>
                  </a:cubicBezTo>
                  <a:cubicBezTo>
                    <a:pt x="1455420" y="567690"/>
                    <a:pt x="1452880" y="567690"/>
                    <a:pt x="1449070" y="567690"/>
                  </a:cubicBezTo>
                  <a:cubicBezTo>
                    <a:pt x="1446530" y="568960"/>
                    <a:pt x="1443990" y="570230"/>
                    <a:pt x="1441450" y="571500"/>
                  </a:cubicBezTo>
                  <a:cubicBezTo>
                    <a:pt x="1438910" y="572770"/>
                    <a:pt x="1432560" y="575310"/>
                    <a:pt x="1432560" y="575310"/>
                  </a:cubicBezTo>
                  <a:cubicBezTo>
                    <a:pt x="1432560" y="575310"/>
                    <a:pt x="1426210" y="576580"/>
                    <a:pt x="1423670" y="576580"/>
                  </a:cubicBezTo>
                  <a:cubicBezTo>
                    <a:pt x="1419860" y="577850"/>
                    <a:pt x="1413510" y="579120"/>
                    <a:pt x="1413510" y="579120"/>
                  </a:cubicBezTo>
                  <a:cubicBezTo>
                    <a:pt x="1413510" y="579120"/>
                    <a:pt x="1407160" y="577850"/>
                    <a:pt x="1403350" y="577850"/>
                  </a:cubicBezTo>
                  <a:cubicBezTo>
                    <a:pt x="1400810" y="577850"/>
                    <a:pt x="1394460" y="577850"/>
                    <a:pt x="1394460" y="577850"/>
                  </a:cubicBezTo>
                  <a:cubicBezTo>
                    <a:pt x="1394460" y="577850"/>
                    <a:pt x="1388110" y="575310"/>
                    <a:pt x="1384300" y="575310"/>
                  </a:cubicBezTo>
                  <a:cubicBezTo>
                    <a:pt x="1381760" y="574040"/>
                    <a:pt x="1375410" y="571500"/>
                    <a:pt x="1375410" y="571500"/>
                  </a:cubicBezTo>
                  <a:cubicBezTo>
                    <a:pt x="1375410" y="571500"/>
                    <a:pt x="1374140" y="570230"/>
                    <a:pt x="1371600" y="570230"/>
                  </a:cubicBezTo>
                  <a:cubicBezTo>
                    <a:pt x="1366520" y="568960"/>
                    <a:pt x="1333500" y="570230"/>
                    <a:pt x="1333500" y="570230"/>
                  </a:cubicBezTo>
                  <a:cubicBezTo>
                    <a:pt x="1332230" y="570230"/>
                    <a:pt x="1328420" y="571500"/>
                    <a:pt x="1325880" y="571500"/>
                  </a:cubicBezTo>
                  <a:cubicBezTo>
                    <a:pt x="1323340" y="572770"/>
                    <a:pt x="1318260" y="572770"/>
                    <a:pt x="1318260" y="572770"/>
                  </a:cubicBezTo>
                  <a:cubicBezTo>
                    <a:pt x="1316990" y="572770"/>
                    <a:pt x="1311910" y="572770"/>
                    <a:pt x="1309370" y="572770"/>
                  </a:cubicBezTo>
                  <a:cubicBezTo>
                    <a:pt x="1306830" y="572770"/>
                    <a:pt x="1301750" y="571500"/>
                    <a:pt x="1301750" y="571500"/>
                  </a:cubicBezTo>
                  <a:cubicBezTo>
                    <a:pt x="1301750" y="571500"/>
                    <a:pt x="1297940" y="570230"/>
                    <a:pt x="1295400" y="568960"/>
                  </a:cubicBezTo>
                  <a:cubicBezTo>
                    <a:pt x="1292860" y="568960"/>
                    <a:pt x="1287780" y="567690"/>
                    <a:pt x="1287780" y="566420"/>
                  </a:cubicBezTo>
                  <a:cubicBezTo>
                    <a:pt x="1287780" y="566420"/>
                    <a:pt x="1282700" y="563880"/>
                    <a:pt x="1281430" y="562610"/>
                  </a:cubicBezTo>
                  <a:cubicBezTo>
                    <a:pt x="1278890" y="561340"/>
                    <a:pt x="1275080" y="558800"/>
                    <a:pt x="1275080" y="558800"/>
                  </a:cubicBezTo>
                  <a:cubicBezTo>
                    <a:pt x="1275080" y="558800"/>
                    <a:pt x="1271270" y="554990"/>
                    <a:pt x="1268730" y="553720"/>
                  </a:cubicBezTo>
                  <a:cubicBezTo>
                    <a:pt x="1267460" y="551180"/>
                    <a:pt x="1263650" y="547370"/>
                    <a:pt x="1263650" y="547370"/>
                  </a:cubicBezTo>
                  <a:cubicBezTo>
                    <a:pt x="1263650" y="547370"/>
                    <a:pt x="1261110" y="543560"/>
                    <a:pt x="1259840" y="541020"/>
                  </a:cubicBezTo>
                  <a:cubicBezTo>
                    <a:pt x="1258570" y="538480"/>
                    <a:pt x="1256030" y="534670"/>
                    <a:pt x="1256030" y="534670"/>
                  </a:cubicBezTo>
                  <a:cubicBezTo>
                    <a:pt x="1256030" y="534670"/>
                    <a:pt x="1254760" y="529590"/>
                    <a:pt x="1253490" y="527050"/>
                  </a:cubicBezTo>
                  <a:cubicBezTo>
                    <a:pt x="1253490" y="524510"/>
                    <a:pt x="1252220" y="519430"/>
                    <a:pt x="1252220" y="519430"/>
                  </a:cubicBezTo>
                  <a:cubicBezTo>
                    <a:pt x="1252220" y="519430"/>
                    <a:pt x="1252220" y="514350"/>
                    <a:pt x="1252220" y="511810"/>
                  </a:cubicBezTo>
                  <a:cubicBezTo>
                    <a:pt x="1250950" y="509270"/>
                    <a:pt x="1250950" y="504190"/>
                    <a:pt x="1250950" y="504190"/>
                  </a:cubicBezTo>
                  <a:cubicBezTo>
                    <a:pt x="1250950" y="504190"/>
                    <a:pt x="1252220" y="499110"/>
                    <a:pt x="1253490" y="496570"/>
                  </a:cubicBezTo>
                  <a:cubicBezTo>
                    <a:pt x="1253490" y="494030"/>
                    <a:pt x="1254760" y="488950"/>
                    <a:pt x="1254760" y="488950"/>
                  </a:cubicBezTo>
                  <a:cubicBezTo>
                    <a:pt x="1254760" y="488950"/>
                    <a:pt x="1256030" y="483870"/>
                    <a:pt x="1257300" y="481330"/>
                  </a:cubicBezTo>
                  <a:cubicBezTo>
                    <a:pt x="1258570" y="480060"/>
                    <a:pt x="1261110" y="474980"/>
                    <a:pt x="1261110" y="474980"/>
                  </a:cubicBezTo>
                  <a:cubicBezTo>
                    <a:pt x="1261110" y="474980"/>
                    <a:pt x="1264920" y="471170"/>
                    <a:pt x="1266190" y="468630"/>
                  </a:cubicBezTo>
                  <a:cubicBezTo>
                    <a:pt x="1267460" y="467360"/>
                    <a:pt x="1271270" y="463550"/>
                    <a:pt x="1271270" y="463550"/>
                  </a:cubicBezTo>
                  <a:cubicBezTo>
                    <a:pt x="1271270" y="462280"/>
                    <a:pt x="1275080" y="459740"/>
                    <a:pt x="1277620" y="458470"/>
                  </a:cubicBezTo>
                  <a:cubicBezTo>
                    <a:pt x="1278890" y="457200"/>
                    <a:pt x="1282700" y="453390"/>
                    <a:pt x="1282700" y="453390"/>
                  </a:cubicBezTo>
                  <a:cubicBezTo>
                    <a:pt x="1282700" y="453390"/>
                    <a:pt x="1287780" y="452120"/>
                    <a:pt x="1290320" y="450850"/>
                  </a:cubicBezTo>
                  <a:cubicBezTo>
                    <a:pt x="1292860" y="449580"/>
                    <a:pt x="1294130" y="448310"/>
                    <a:pt x="1297940" y="448310"/>
                  </a:cubicBezTo>
                  <a:cubicBezTo>
                    <a:pt x="1304290" y="444500"/>
                    <a:pt x="1328420" y="441960"/>
                    <a:pt x="1332230" y="436880"/>
                  </a:cubicBezTo>
                  <a:cubicBezTo>
                    <a:pt x="1333500" y="435610"/>
                    <a:pt x="1332230" y="434340"/>
                    <a:pt x="1333500" y="430530"/>
                  </a:cubicBezTo>
                  <a:cubicBezTo>
                    <a:pt x="1334770" y="417830"/>
                    <a:pt x="1360170" y="356870"/>
                    <a:pt x="1352550" y="345440"/>
                  </a:cubicBezTo>
                  <a:cubicBezTo>
                    <a:pt x="1350010" y="339090"/>
                    <a:pt x="1339850" y="345440"/>
                    <a:pt x="1334770" y="339090"/>
                  </a:cubicBezTo>
                  <a:cubicBezTo>
                    <a:pt x="1320800" y="326390"/>
                    <a:pt x="1290320" y="257810"/>
                    <a:pt x="1300480" y="228600"/>
                  </a:cubicBezTo>
                  <a:cubicBezTo>
                    <a:pt x="1309370" y="200660"/>
                    <a:pt x="1357630" y="180340"/>
                    <a:pt x="1389380" y="168910"/>
                  </a:cubicBezTo>
                  <a:cubicBezTo>
                    <a:pt x="1418590" y="158750"/>
                    <a:pt x="1463040" y="161290"/>
                    <a:pt x="1483360" y="160020"/>
                  </a:cubicBezTo>
                  <a:cubicBezTo>
                    <a:pt x="1493520" y="160020"/>
                    <a:pt x="1497330" y="161290"/>
                    <a:pt x="1506220" y="160020"/>
                  </a:cubicBezTo>
                  <a:cubicBezTo>
                    <a:pt x="1520190" y="157480"/>
                    <a:pt x="1539240" y="149860"/>
                    <a:pt x="1557020" y="146050"/>
                  </a:cubicBezTo>
                  <a:cubicBezTo>
                    <a:pt x="1577340" y="142240"/>
                    <a:pt x="1598930" y="143510"/>
                    <a:pt x="1619250" y="137160"/>
                  </a:cubicBezTo>
                  <a:cubicBezTo>
                    <a:pt x="1643380" y="129540"/>
                    <a:pt x="1672590" y="102870"/>
                    <a:pt x="1689100" y="104140"/>
                  </a:cubicBezTo>
                  <a:cubicBezTo>
                    <a:pt x="1700530" y="105410"/>
                    <a:pt x="1705610" y="120650"/>
                    <a:pt x="1717040" y="123190"/>
                  </a:cubicBezTo>
                  <a:cubicBezTo>
                    <a:pt x="1731010" y="127000"/>
                    <a:pt x="1744980" y="119380"/>
                    <a:pt x="1771650" y="115570"/>
                  </a:cubicBezTo>
                  <a:cubicBezTo>
                    <a:pt x="1838960" y="107950"/>
                    <a:pt x="2007870" y="91440"/>
                    <a:pt x="2133600" y="81280"/>
                  </a:cubicBezTo>
                  <a:cubicBezTo>
                    <a:pt x="2269490" y="71120"/>
                    <a:pt x="2423160" y="60960"/>
                    <a:pt x="2561590" y="54610"/>
                  </a:cubicBezTo>
                  <a:cubicBezTo>
                    <a:pt x="2691130" y="48260"/>
                    <a:pt x="2835910" y="45720"/>
                    <a:pt x="2938780" y="41910"/>
                  </a:cubicBezTo>
                  <a:cubicBezTo>
                    <a:pt x="3009900" y="39370"/>
                    <a:pt x="3063240" y="39370"/>
                    <a:pt x="3117850" y="35560"/>
                  </a:cubicBezTo>
                  <a:cubicBezTo>
                    <a:pt x="3164840" y="33020"/>
                    <a:pt x="3202940" y="25400"/>
                    <a:pt x="3247390" y="21590"/>
                  </a:cubicBezTo>
                  <a:cubicBezTo>
                    <a:pt x="3294380" y="16510"/>
                    <a:pt x="3369310" y="11430"/>
                    <a:pt x="3395980" y="7620"/>
                  </a:cubicBezTo>
                  <a:cubicBezTo>
                    <a:pt x="3404870" y="6350"/>
                    <a:pt x="3411220" y="5080"/>
                    <a:pt x="3416300" y="5080"/>
                  </a:cubicBezTo>
                  <a:cubicBezTo>
                    <a:pt x="3417570" y="5080"/>
                    <a:pt x="3418840" y="3810"/>
                    <a:pt x="3418840" y="3810"/>
                  </a:cubicBezTo>
                  <a:cubicBezTo>
                    <a:pt x="3418840" y="3810"/>
                    <a:pt x="3420110" y="3810"/>
                    <a:pt x="3420110" y="3810"/>
                  </a:cubicBezTo>
                  <a:cubicBezTo>
                    <a:pt x="3423920" y="3810"/>
                    <a:pt x="3450590" y="0"/>
                    <a:pt x="3450590" y="0"/>
                  </a:cubicBezTo>
                  <a:cubicBezTo>
                    <a:pt x="3450590" y="0"/>
                    <a:pt x="3455670" y="0"/>
                    <a:pt x="3458210" y="0"/>
                  </a:cubicBezTo>
                  <a:cubicBezTo>
                    <a:pt x="3460750" y="0"/>
                    <a:pt x="3465830" y="0"/>
                    <a:pt x="3465830" y="0"/>
                  </a:cubicBezTo>
                  <a:cubicBezTo>
                    <a:pt x="3465830" y="0"/>
                    <a:pt x="3469640" y="1270"/>
                    <a:pt x="3472180" y="2540"/>
                  </a:cubicBezTo>
                  <a:cubicBezTo>
                    <a:pt x="3474720" y="2540"/>
                    <a:pt x="3479800" y="3810"/>
                    <a:pt x="3479800" y="3810"/>
                  </a:cubicBezTo>
                  <a:cubicBezTo>
                    <a:pt x="3479800" y="3810"/>
                    <a:pt x="3483610" y="6350"/>
                    <a:pt x="3486150" y="7620"/>
                  </a:cubicBezTo>
                  <a:cubicBezTo>
                    <a:pt x="3488690" y="8890"/>
                    <a:pt x="3488690" y="10160"/>
                    <a:pt x="3492500" y="11430"/>
                  </a:cubicBezTo>
                  <a:cubicBezTo>
                    <a:pt x="3503930" y="15240"/>
                    <a:pt x="3543300" y="15240"/>
                    <a:pt x="3576320" y="16510"/>
                  </a:cubicBezTo>
                  <a:cubicBezTo>
                    <a:pt x="3625850" y="19050"/>
                    <a:pt x="3695700" y="19050"/>
                    <a:pt x="3760470" y="20320"/>
                  </a:cubicBezTo>
                  <a:cubicBezTo>
                    <a:pt x="3830320" y="20320"/>
                    <a:pt x="3907790" y="21590"/>
                    <a:pt x="3978910" y="21590"/>
                  </a:cubicBezTo>
                  <a:cubicBezTo>
                    <a:pt x="4047490" y="22860"/>
                    <a:pt x="4121150" y="22860"/>
                    <a:pt x="4177030" y="22860"/>
                  </a:cubicBezTo>
                  <a:cubicBezTo>
                    <a:pt x="4217670" y="22860"/>
                    <a:pt x="4254500" y="20320"/>
                    <a:pt x="4282440" y="21590"/>
                  </a:cubicBezTo>
                  <a:cubicBezTo>
                    <a:pt x="4301490" y="22860"/>
                    <a:pt x="4319270" y="25400"/>
                    <a:pt x="4328160" y="26670"/>
                  </a:cubicBezTo>
                  <a:cubicBezTo>
                    <a:pt x="4330700" y="27940"/>
                    <a:pt x="4333240" y="27940"/>
                    <a:pt x="4335780" y="27940"/>
                  </a:cubicBezTo>
                  <a:cubicBezTo>
                    <a:pt x="4338320" y="27940"/>
                    <a:pt x="4342130" y="29210"/>
                    <a:pt x="4343400" y="29210"/>
                  </a:cubicBezTo>
                  <a:cubicBezTo>
                    <a:pt x="4343400" y="29210"/>
                    <a:pt x="4347210" y="30480"/>
                    <a:pt x="4349750" y="31750"/>
                  </a:cubicBezTo>
                  <a:cubicBezTo>
                    <a:pt x="4352290" y="33020"/>
                    <a:pt x="4357370" y="34290"/>
                    <a:pt x="4357370" y="34290"/>
                  </a:cubicBezTo>
                  <a:cubicBezTo>
                    <a:pt x="4357370" y="34290"/>
                    <a:pt x="4361180" y="36830"/>
                    <a:pt x="4363720" y="38100"/>
                  </a:cubicBezTo>
                  <a:cubicBezTo>
                    <a:pt x="4364990" y="39370"/>
                    <a:pt x="4370070" y="43180"/>
                    <a:pt x="4370070" y="43180"/>
                  </a:cubicBezTo>
                  <a:cubicBezTo>
                    <a:pt x="4370070" y="43180"/>
                    <a:pt x="4372610" y="46990"/>
                    <a:pt x="4375150" y="48260"/>
                  </a:cubicBezTo>
                  <a:cubicBezTo>
                    <a:pt x="4376420" y="50800"/>
                    <a:pt x="4378960" y="54610"/>
                    <a:pt x="4380230" y="54610"/>
                  </a:cubicBezTo>
                  <a:cubicBezTo>
                    <a:pt x="4380230" y="54610"/>
                    <a:pt x="4381500" y="58420"/>
                    <a:pt x="4382770" y="60960"/>
                  </a:cubicBezTo>
                  <a:cubicBezTo>
                    <a:pt x="4384040" y="63500"/>
                    <a:pt x="4386580" y="67310"/>
                    <a:pt x="4386580" y="67310"/>
                  </a:cubicBezTo>
                  <a:cubicBezTo>
                    <a:pt x="4386580" y="67310"/>
                    <a:pt x="4387850" y="72390"/>
                    <a:pt x="4389120" y="74930"/>
                  </a:cubicBezTo>
                  <a:cubicBezTo>
                    <a:pt x="4389120" y="77470"/>
                    <a:pt x="4390390" y="82550"/>
                    <a:pt x="4390390" y="82550"/>
                  </a:cubicBezTo>
                  <a:cubicBezTo>
                    <a:pt x="4390390" y="82550"/>
                    <a:pt x="4390390" y="87630"/>
                    <a:pt x="4390390" y="90170"/>
                  </a:cubicBezTo>
                  <a:cubicBezTo>
                    <a:pt x="4390390" y="92710"/>
                    <a:pt x="4390390" y="97790"/>
                    <a:pt x="4390390" y="97790"/>
                  </a:cubicBezTo>
                  <a:cubicBezTo>
                    <a:pt x="4390390" y="97790"/>
                    <a:pt x="4389120" y="102870"/>
                    <a:pt x="4389120" y="105410"/>
                  </a:cubicBezTo>
                  <a:cubicBezTo>
                    <a:pt x="4387850" y="107950"/>
                    <a:pt x="4386580" y="113030"/>
                    <a:pt x="4386580" y="113030"/>
                  </a:cubicBezTo>
                  <a:cubicBezTo>
                    <a:pt x="4386580" y="113030"/>
                    <a:pt x="4384040" y="116840"/>
                    <a:pt x="4382770" y="119380"/>
                  </a:cubicBezTo>
                  <a:cubicBezTo>
                    <a:pt x="4381500" y="121920"/>
                    <a:pt x="4380230" y="125730"/>
                    <a:pt x="4378960" y="125730"/>
                  </a:cubicBezTo>
                  <a:cubicBezTo>
                    <a:pt x="4378960" y="125730"/>
                    <a:pt x="4376420" y="129540"/>
                    <a:pt x="4375150" y="132080"/>
                  </a:cubicBezTo>
                  <a:cubicBezTo>
                    <a:pt x="4372610" y="133350"/>
                    <a:pt x="4370070" y="137160"/>
                    <a:pt x="4370070" y="137160"/>
                  </a:cubicBezTo>
                  <a:cubicBezTo>
                    <a:pt x="4368800" y="137160"/>
                    <a:pt x="4364990" y="139700"/>
                    <a:pt x="4363720" y="142240"/>
                  </a:cubicBezTo>
                  <a:cubicBezTo>
                    <a:pt x="4361180" y="143510"/>
                    <a:pt x="4357370" y="146050"/>
                    <a:pt x="4357370" y="146050"/>
                  </a:cubicBezTo>
                  <a:cubicBezTo>
                    <a:pt x="4357370" y="146050"/>
                    <a:pt x="4352290" y="147320"/>
                    <a:pt x="4352290" y="147320"/>
                  </a:cubicBezTo>
                  <a:cubicBezTo>
                    <a:pt x="4352290" y="149860"/>
                    <a:pt x="4425950" y="142240"/>
                    <a:pt x="4481830" y="137160"/>
                  </a:cubicBezTo>
                  <a:cubicBezTo>
                    <a:pt x="4580890" y="129540"/>
                    <a:pt x="4770120" y="113030"/>
                    <a:pt x="4898390" y="102870"/>
                  </a:cubicBezTo>
                  <a:cubicBezTo>
                    <a:pt x="5010150" y="93980"/>
                    <a:pt x="5121910" y="81280"/>
                    <a:pt x="5209540" y="80010"/>
                  </a:cubicBezTo>
                  <a:cubicBezTo>
                    <a:pt x="5275580" y="78740"/>
                    <a:pt x="5369560" y="88900"/>
                    <a:pt x="5379720" y="87630"/>
                  </a:cubicBezTo>
                  <a:cubicBezTo>
                    <a:pt x="5380990" y="87630"/>
                    <a:pt x="5380990" y="87630"/>
                    <a:pt x="5382260" y="87630"/>
                  </a:cubicBezTo>
                  <a:cubicBezTo>
                    <a:pt x="5382260" y="87630"/>
                    <a:pt x="5386070" y="87630"/>
                    <a:pt x="5388610" y="87630"/>
                  </a:cubicBezTo>
                  <a:cubicBezTo>
                    <a:pt x="5391150" y="88900"/>
                    <a:pt x="5396230" y="88900"/>
                    <a:pt x="5396230" y="88900"/>
                  </a:cubicBezTo>
                  <a:cubicBezTo>
                    <a:pt x="5397500" y="88900"/>
                    <a:pt x="5401310" y="90170"/>
                    <a:pt x="5402580" y="90170"/>
                  </a:cubicBezTo>
                  <a:cubicBezTo>
                    <a:pt x="5405120" y="91440"/>
                    <a:pt x="5410200" y="92710"/>
                    <a:pt x="5410200" y="92710"/>
                  </a:cubicBezTo>
                  <a:cubicBezTo>
                    <a:pt x="5410200" y="92710"/>
                    <a:pt x="5414010" y="95250"/>
                    <a:pt x="5415280" y="96520"/>
                  </a:cubicBezTo>
                  <a:cubicBezTo>
                    <a:pt x="5417820" y="97790"/>
                    <a:pt x="5421630" y="100330"/>
                    <a:pt x="5421630" y="100330"/>
                  </a:cubicBezTo>
                  <a:cubicBezTo>
                    <a:pt x="5421630" y="100330"/>
                    <a:pt x="5425440" y="104140"/>
                    <a:pt x="5426710" y="105410"/>
                  </a:cubicBezTo>
                  <a:cubicBezTo>
                    <a:pt x="5427980" y="106680"/>
                    <a:pt x="5431790" y="110490"/>
                    <a:pt x="5431790" y="110490"/>
                  </a:cubicBezTo>
                  <a:cubicBezTo>
                    <a:pt x="5431790" y="110490"/>
                    <a:pt x="5434330" y="114300"/>
                    <a:pt x="5435600" y="116840"/>
                  </a:cubicBezTo>
                  <a:cubicBezTo>
                    <a:pt x="5436870" y="118110"/>
                    <a:pt x="5439410" y="121920"/>
                    <a:pt x="5439410" y="121920"/>
                  </a:cubicBezTo>
                  <a:cubicBezTo>
                    <a:pt x="5439410" y="123190"/>
                    <a:pt x="5440680" y="127000"/>
                    <a:pt x="5441950" y="129540"/>
                  </a:cubicBezTo>
                  <a:cubicBezTo>
                    <a:pt x="5441950" y="132080"/>
                    <a:pt x="5443220" y="135890"/>
                    <a:pt x="5443220" y="135890"/>
                  </a:cubicBezTo>
                  <a:cubicBezTo>
                    <a:pt x="5443220" y="135890"/>
                    <a:pt x="5443220" y="140970"/>
                    <a:pt x="5444490" y="143510"/>
                  </a:cubicBezTo>
                  <a:cubicBezTo>
                    <a:pt x="5444490" y="146050"/>
                    <a:pt x="5444490" y="149860"/>
                    <a:pt x="5444490" y="149860"/>
                  </a:cubicBezTo>
                  <a:cubicBezTo>
                    <a:pt x="5444490" y="149860"/>
                    <a:pt x="5443220" y="154940"/>
                    <a:pt x="5443220" y="157480"/>
                  </a:cubicBezTo>
                  <a:cubicBezTo>
                    <a:pt x="5441950" y="160020"/>
                    <a:pt x="5441950" y="163830"/>
                    <a:pt x="5441950" y="163830"/>
                  </a:cubicBezTo>
                  <a:cubicBezTo>
                    <a:pt x="5441950" y="163830"/>
                    <a:pt x="5439410" y="168910"/>
                    <a:pt x="5439410" y="170180"/>
                  </a:cubicBezTo>
                  <a:cubicBezTo>
                    <a:pt x="5438140" y="172720"/>
                    <a:pt x="5435600" y="176530"/>
                    <a:pt x="5435600" y="177800"/>
                  </a:cubicBezTo>
                  <a:cubicBezTo>
                    <a:pt x="5435600" y="177800"/>
                    <a:pt x="5433060" y="180340"/>
                    <a:pt x="5431790" y="182880"/>
                  </a:cubicBezTo>
                  <a:cubicBezTo>
                    <a:pt x="5430520" y="184150"/>
                    <a:pt x="5426710" y="187960"/>
                    <a:pt x="5426710" y="187960"/>
                  </a:cubicBezTo>
                  <a:cubicBezTo>
                    <a:pt x="5426710" y="187960"/>
                    <a:pt x="5422900" y="191770"/>
                    <a:pt x="5421630" y="193040"/>
                  </a:cubicBezTo>
                  <a:cubicBezTo>
                    <a:pt x="5419090" y="194310"/>
                    <a:pt x="5416550" y="196850"/>
                    <a:pt x="5415280" y="196850"/>
                  </a:cubicBezTo>
                  <a:cubicBezTo>
                    <a:pt x="5415280" y="196850"/>
                    <a:pt x="5411470" y="199390"/>
                    <a:pt x="5408930" y="200660"/>
                  </a:cubicBezTo>
                  <a:cubicBezTo>
                    <a:pt x="5407660" y="200660"/>
                    <a:pt x="5402580" y="203200"/>
                    <a:pt x="5402580" y="203200"/>
                  </a:cubicBezTo>
                  <a:cubicBezTo>
                    <a:pt x="5402580" y="203200"/>
                    <a:pt x="5398770" y="203200"/>
                    <a:pt x="5396230" y="204470"/>
                  </a:cubicBezTo>
                  <a:cubicBezTo>
                    <a:pt x="5393690" y="204470"/>
                    <a:pt x="5388610" y="205740"/>
                    <a:pt x="5388610" y="205740"/>
                  </a:cubicBezTo>
                  <a:cubicBezTo>
                    <a:pt x="5388610" y="205740"/>
                    <a:pt x="5314950" y="219710"/>
                    <a:pt x="5266690" y="227330"/>
                  </a:cubicBezTo>
                  <a:cubicBezTo>
                    <a:pt x="5193030" y="237490"/>
                    <a:pt x="5091430" y="247650"/>
                    <a:pt x="4992370" y="259080"/>
                  </a:cubicBezTo>
                  <a:cubicBezTo>
                    <a:pt x="4878070" y="271780"/>
                    <a:pt x="4724400" y="289560"/>
                    <a:pt x="4618990" y="302260"/>
                  </a:cubicBezTo>
                  <a:cubicBezTo>
                    <a:pt x="4541520" y="311150"/>
                    <a:pt x="4425950" y="312420"/>
                    <a:pt x="4418330" y="323850"/>
                  </a:cubicBezTo>
                  <a:cubicBezTo>
                    <a:pt x="4415790" y="326390"/>
                    <a:pt x="4419600" y="331470"/>
                    <a:pt x="4419600" y="331470"/>
                  </a:cubicBezTo>
                  <a:cubicBezTo>
                    <a:pt x="4419600" y="331470"/>
                    <a:pt x="4418330" y="336550"/>
                    <a:pt x="4418330" y="339090"/>
                  </a:cubicBezTo>
                  <a:cubicBezTo>
                    <a:pt x="4418330" y="341630"/>
                    <a:pt x="4418330" y="346710"/>
                    <a:pt x="4418330" y="346710"/>
                  </a:cubicBezTo>
                  <a:cubicBezTo>
                    <a:pt x="4418330" y="346710"/>
                    <a:pt x="4417060" y="350520"/>
                    <a:pt x="4415790" y="353060"/>
                  </a:cubicBezTo>
                  <a:cubicBezTo>
                    <a:pt x="4414520" y="355600"/>
                    <a:pt x="4413250" y="360680"/>
                    <a:pt x="4413250" y="360680"/>
                  </a:cubicBezTo>
                  <a:cubicBezTo>
                    <a:pt x="4413250" y="360680"/>
                    <a:pt x="4410710" y="365760"/>
                    <a:pt x="4409440" y="367030"/>
                  </a:cubicBezTo>
                  <a:cubicBezTo>
                    <a:pt x="4408170" y="369570"/>
                    <a:pt x="4405630" y="373380"/>
                    <a:pt x="4405630" y="373380"/>
                  </a:cubicBezTo>
                  <a:cubicBezTo>
                    <a:pt x="4405630" y="373380"/>
                    <a:pt x="4404360" y="374650"/>
                    <a:pt x="4404360" y="374650"/>
                  </a:cubicBezTo>
                  <a:cubicBezTo>
                    <a:pt x="4404360" y="375920"/>
                    <a:pt x="4408170" y="377190"/>
                    <a:pt x="4409440" y="378460"/>
                  </a:cubicBezTo>
                  <a:cubicBezTo>
                    <a:pt x="4410710" y="379730"/>
                    <a:pt x="4411980" y="382270"/>
                    <a:pt x="4414520" y="382270"/>
                  </a:cubicBezTo>
                  <a:cubicBezTo>
                    <a:pt x="4428490" y="387350"/>
                    <a:pt x="4508500" y="378460"/>
                    <a:pt x="4538980" y="375920"/>
                  </a:cubicBezTo>
                  <a:cubicBezTo>
                    <a:pt x="4558030" y="374650"/>
                    <a:pt x="4583430" y="372110"/>
                    <a:pt x="4583430" y="372110"/>
                  </a:cubicBezTo>
                  <a:cubicBezTo>
                    <a:pt x="4583430" y="372110"/>
                    <a:pt x="4588510" y="372110"/>
                    <a:pt x="4591050" y="372110"/>
                  </a:cubicBezTo>
                  <a:cubicBezTo>
                    <a:pt x="4593590" y="372110"/>
                    <a:pt x="4597400" y="373380"/>
                    <a:pt x="4597400" y="373380"/>
                  </a:cubicBezTo>
                  <a:cubicBezTo>
                    <a:pt x="4597400" y="373380"/>
                    <a:pt x="4602480" y="374650"/>
                    <a:pt x="4605020" y="374650"/>
                  </a:cubicBezTo>
                  <a:cubicBezTo>
                    <a:pt x="4607560" y="375920"/>
                    <a:pt x="4611370" y="377190"/>
                    <a:pt x="4611370" y="377190"/>
                  </a:cubicBezTo>
                  <a:cubicBezTo>
                    <a:pt x="4611370" y="377190"/>
                    <a:pt x="4616450" y="379730"/>
                    <a:pt x="4617720" y="381000"/>
                  </a:cubicBezTo>
                  <a:cubicBezTo>
                    <a:pt x="4620260" y="382270"/>
                    <a:pt x="4624070" y="384810"/>
                    <a:pt x="4624070" y="384810"/>
                  </a:cubicBezTo>
                  <a:cubicBezTo>
                    <a:pt x="4624070" y="384810"/>
                    <a:pt x="4627880" y="388620"/>
                    <a:pt x="4629150" y="389890"/>
                  </a:cubicBezTo>
                  <a:cubicBezTo>
                    <a:pt x="4631690" y="392430"/>
                    <a:pt x="4634230" y="396240"/>
                    <a:pt x="4634230" y="396240"/>
                  </a:cubicBezTo>
                  <a:cubicBezTo>
                    <a:pt x="4634230" y="396240"/>
                    <a:pt x="4636770" y="400050"/>
                    <a:pt x="4638040" y="402590"/>
                  </a:cubicBezTo>
                  <a:cubicBezTo>
                    <a:pt x="4639310" y="403860"/>
                    <a:pt x="4641850" y="408940"/>
                    <a:pt x="4641850" y="408940"/>
                  </a:cubicBezTo>
                  <a:cubicBezTo>
                    <a:pt x="4641850" y="408940"/>
                    <a:pt x="4643120" y="412750"/>
                    <a:pt x="4644390" y="415290"/>
                  </a:cubicBezTo>
                  <a:cubicBezTo>
                    <a:pt x="4644390" y="417830"/>
                    <a:pt x="4646930" y="422910"/>
                    <a:pt x="4646930" y="422910"/>
                  </a:cubicBezTo>
                  <a:cubicBezTo>
                    <a:pt x="4646930" y="422910"/>
                    <a:pt x="4646930" y="427990"/>
                    <a:pt x="4646930" y="430530"/>
                  </a:cubicBezTo>
                  <a:cubicBezTo>
                    <a:pt x="4646930" y="433070"/>
                    <a:pt x="4646930" y="436880"/>
                    <a:pt x="4646930" y="436880"/>
                  </a:cubicBezTo>
                  <a:cubicBezTo>
                    <a:pt x="4646930" y="436880"/>
                    <a:pt x="4645660" y="441960"/>
                    <a:pt x="4645660" y="444500"/>
                  </a:cubicBezTo>
                  <a:cubicBezTo>
                    <a:pt x="4645660" y="447040"/>
                    <a:pt x="4644390" y="452120"/>
                    <a:pt x="4644390" y="452120"/>
                  </a:cubicBezTo>
                  <a:cubicBezTo>
                    <a:pt x="4644390" y="452120"/>
                    <a:pt x="4641850" y="455930"/>
                    <a:pt x="4640580" y="458470"/>
                  </a:cubicBezTo>
                  <a:cubicBezTo>
                    <a:pt x="4640580" y="461010"/>
                    <a:pt x="4638040" y="464820"/>
                    <a:pt x="4638040" y="464820"/>
                  </a:cubicBezTo>
                  <a:cubicBezTo>
                    <a:pt x="4638040" y="464820"/>
                    <a:pt x="4635500" y="468630"/>
                    <a:pt x="4632960" y="471170"/>
                  </a:cubicBezTo>
                  <a:cubicBezTo>
                    <a:pt x="4631690" y="472440"/>
                    <a:pt x="4629150" y="476250"/>
                    <a:pt x="4629150" y="476250"/>
                  </a:cubicBezTo>
                  <a:cubicBezTo>
                    <a:pt x="4629150" y="476250"/>
                    <a:pt x="4625340" y="480060"/>
                    <a:pt x="4622800" y="481330"/>
                  </a:cubicBezTo>
                  <a:cubicBezTo>
                    <a:pt x="4621530" y="482600"/>
                    <a:pt x="4617720" y="485140"/>
                    <a:pt x="4616450" y="485140"/>
                  </a:cubicBezTo>
                  <a:cubicBezTo>
                    <a:pt x="4616450" y="485140"/>
                    <a:pt x="4612640" y="487680"/>
                    <a:pt x="4610100" y="488950"/>
                  </a:cubicBezTo>
                  <a:cubicBezTo>
                    <a:pt x="4607560" y="490220"/>
                    <a:pt x="4603750" y="491490"/>
                    <a:pt x="4603750" y="491490"/>
                  </a:cubicBezTo>
                  <a:cubicBezTo>
                    <a:pt x="4603750" y="491490"/>
                    <a:pt x="4598670" y="492760"/>
                    <a:pt x="4596130" y="492760"/>
                  </a:cubicBezTo>
                  <a:cubicBezTo>
                    <a:pt x="4593590" y="492760"/>
                    <a:pt x="4588510" y="494030"/>
                    <a:pt x="4588510" y="494030"/>
                  </a:cubicBezTo>
                  <a:cubicBezTo>
                    <a:pt x="4588510" y="494030"/>
                    <a:pt x="4467860" y="525780"/>
                    <a:pt x="4401820" y="537210"/>
                  </a:cubicBezTo>
                  <a:cubicBezTo>
                    <a:pt x="4329430" y="549910"/>
                    <a:pt x="4239260" y="556260"/>
                    <a:pt x="4173220" y="561340"/>
                  </a:cubicBezTo>
                  <a:cubicBezTo>
                    <a:pt x="4123690" y="566420"/>
                    <a:pt x="4079240" y="566420"/>
                    <a:pt x="4041140" y="572770"/>
                  </a:cubicBezTo>
                  <a:cubicBezTo>
                    <a:pt x="4013200" y="576580"/>
                    <a:pt x="4000500" y="581660"/>
                    <a:pt x="3968750" y="588010"/>
                  </a:cubicBezTo>
                  <a:cubicBezTo>
                    <a:pt x="3905250" y="599440"/>
                    <a:pt x="3684270" y="626110"/>
                    <a:pt x="3684270" y="633730"/>
                  </a:cubicBezTo>
                  <a:cubicBezTo>
                    <a:pt x="3684270" y="637540"/>
                    <a:pt x="3717290" y="640080"/>
                    <a:pt x="3745230" y="641350"/>
                  </a:cubicBezTo>
                  <a:cubicBezTo>
                    <a:pt x="3811270" y="641350"/>
                    <a:pt x="3952240" y="624840"/>
                    <a:pt x="4071620" y="614680"/>
                  </a:cubicBezTo>
                  <a:cubicBezTo>
                    <a:pt x="4212590" y="604520"/>
                    <a:pt x="4401820" y="585470"/>
                    <a:pt x="4540250" y="576580"/>
                  </a:cubicBezTo>
                  <a:cubicBezTo>
                    <a:pt x="4648200" y="570230"/>
                    <a:pt x="4829810" y="562610"/>
                    <a:pt x="4829810" y="562610"/>
                  </a:cubicBezTo>
                  <a:cubicBezTo>
                    <a:pt x="4831080" y="562610"/>
                    <a:pt x="4834890" y="562610"/>
                    <a:pt x="4837430" y="562610"/>
                  </a:cubicBezTo>
                  <a:cubicBezTo>
                    <a:pt x="4839970" y="562610"/>
                    <a:pt x="4845050" y="562610"/>
                    <a:pt x="4845050" y="562610"/>
                  </a:cubicBezTo>
                  <a:cubicBezTo>
                    <a:pt x="4845050" y="562610"/>
                    <a:pt x="4848860" y="563880"/>
                    <a:pt x="4851400" y="563880"/>
                  </a:cubicBezTo>
                  <a:cubicBezTo>
                    <a:pt x="4853940" y="565150"/>
                    <a:pt x="4859020" y="566420"/>
                    <a:pt x="4859020" y="566420"/>
                  </a:cubicBezTo>
                  <a:cubicBezTo>
                    <a:pt x="4859020" y="566420"/>
                    <a:pt x="4862830" y="568960"/>
                    <a:pt x="4865370" y="568960"/>
                  </a:cubicBezTo>
                  <a:cubicBezTo>
                    <a:pt x="4866640" y="570230"/>
                    <a:pt x="4871720" y="572770"/>
                    <a:pt x="4871720" y="572770"/>
                  </a:cubicBezTo>
                  <a:cubicBezTo>
                    <a:pt x="4871720" y="572770"/>
                    <a:pt x="4875530" y="575310"/>
                    <a:pt x="4876800" y="577850"/>
                  </a:cubicBezTo>
                  <a:cubicBezTo>
                    <a:pt x="4878070" y="579120"/>
                    <a:pt x="4881880" y="581660"/>
                    <a:pt x="4881880" y="581660"/>
                  </a:cubicBezTo>
                  <a:cubicBezTo>
                    <a:pt x="4881880" y="581660"/>
                    <a:pt x="4884420" y="586740"/>
                    <a:pt x="4885690" y="588010"/>
                  </a:cubicBezTo>
                  <a:cubicBezTo>
                    <a:pt x="4888230" y="590550"/>
                    <a:pt x="4890770" y="594360"/>
                    <a:pt x="4890770" y="594360"/>
                  </a:cubicBezTo>
                  <a:cubicBezTo>
                    <a:pt x="4890770" y="594360"/>
                    <a:pt x="4892040" y="598170"/>
                    <a:pt x="4893310" y="600710"/>
                  </a:cubicBezTo>
                  <a:cubicBezTo>
                    <a:pt x="4893310" y="603250"/>
                    <a:pt x="4895850" y="607060"/>
                    <a:pt x="4895850" y="607060"/>
                  </a:cubicBezTo>
                  <a:cubicBezTo>
                    <a:pt x="4895850" y="607060"/>
                    <a:pt x="4895850" y="612140"/>
                    <a:pt x="4895850" y="614680"/>
                  </a:cubicBezTo>
                  <a:cubicBezTo>
                    <a:pt x="4897120" y="617220"/>
                    <a:pt x="4897120" y="621030"/>
                    <a:pt x="4897120" y="621030"/>
                  </a:cubicBezTo>
                  <a:cubicBezTo>
                    <a:pt x="4897120" y="621030"/>
                    <a:pt x="4895850" y="626110"/>
                    <a:pt x="4897120" y="627380"/>
                  </a:cubicBezTo>
                  <a:cubicBezTo>
                    <a:pt x="4902200" y="632460"/>
                    <a:pt x="4946650" y="615950"/>
                    <a:pt x="4977130" y="614680"/>
                  </a:cubicBezTo>
                  <a:cubicBezTo>
                    <a:pt x="5016500" y="612140"/>
                    <a:pt x="5059680" y="624840"/>
                    <a:pt x="5113020" y="623570"/>
                  </a:cubicBezTo>
                  <a:cubicBezTo>
                    <a:pt x="5187950" y="622300"/>
                    <a:pt x="5290820" y="601980"/>
                    <a:pt x="5383530" y="594360"/>
                  </a:cubicBezTo>
                  <a:cubicBezTo>
                    <a:pt x="5483860" y="586740"/>
                    <a:pt x="5601970" y="580390"/>
                    <a:pt x="5693410" y="580390"/>
                  </a:cubicBezTo>
                  <a:cubicBezTo>
                    <a:pt x="5769610" y="580390"/>
                    <a:pt x="5897880" y="589280"/>
                    <a:pt x="5897880" y="589280"/>
                  </a:cubicBezTo>
                  <a:cubicBezTo>
                    <a:pt x="5897880" y="589280"/>
                    <a:pt x="5902960" y="589280"/>
                    <a:pt x="5905500" y="589280"/>
                  </a:cubicBezTo>
                  <a:cubicBezTo>
                    <a:pt x="5908040" y="589280"/>
                    <a:pt x="5913120" y="589280"/>
                    <a:pt x="5913120" y="589280"/>
                  </a:cubicBezTo>
                  <a:cubicBezTo>
                    <a:pt x="5913120" y="589280"/>
                    <a:pt x="5916930" y="590550"/>
                    <a:pt x="5919470" y="590550"/>
                  </a:cubicBezTo>
                  <a:cubicBezTo>
                    <a:pt x="5922010" y="590550"/>
                    <a:pt x="5927090" y="591820"/>
                    <a:pt x="5927090" y="591820"/>
                  </a:cubicBezTo>
                  <a:cubicBezTo>
                    <a:pt x="5927090" y="591820"/>
                    <a:pt x="5930900" y="594360"/>
                    <a:pt x="5933440" y="595630"/>
                  </a:cubicBezTo>
                  <a:cubicBezTo>
                    <a:pt x="5934710" y="596900"/>
                    <a:pt x="5939790" y="598170"/>
                    <a:pt x="5939790" y="598170"/>
                  </a:cubicBezTo>
                  <a:cubicBezTo>
                    <a:pt x="5939790" y="598170"/>
                    <a:pt x="5943600" y="601980"/>
                    <a:pt x="5944870" y="603250"/>
                  </a:cubicBezTo>
                  <a:cubicBezTo>
                    <a:pt x="5947410" y="604520"/>
                    <a:pt x="5949950" y="608330"/>
                    <a:pt x="5949950" y="608330"/>
                  </a:cubicBezTo>
                  <a:cubicBezTo>
                    <a:pt x="5949950" y="608330"/>
                    <a:pt x="5953760" y="612140"/>
                    <a:pt x="5955030" y="613410"/>
                  </a:cubicBezTo>
                  <a:cubicBezTo>
                    <a:pt x="5956300" y="615950"/>
                    <a:pt x="5958840" y="619760"/>
                    <a:pt x="5958840" y="619760"/>
                  </a:cubicBezTo>
                  <a:cubicBezTo>
                    <a:pt x="5958840" y="619760"/>
                    <a:pt x="5960110" y="624840"/>
                    <a:pt x="5961380" y="626110"/>
                  </a:cubicBezTo>
                  <a:cubicBezTo>
                    <a:pt x="5962650" y="628650"/>
                    <a:pt x="5963920" y="632460"/>
                    <a:pt x="5963920" y="633730"/>
                  </a:cubicBezTo>
                  <a:cubicBezTo>
                    <a:pt x="5963920" y="633730"/>
                    <a:pt x="5965190" y="637540"/>
                    <a:pt x="5965190" y="640080"/>
                  </a:cubicBezTo>
                  <a:cubicBezTo>
                    <a:pt x="5965190" y="642620"/>
                    <a:pt x="5966460" y="647700"/>
                    <a:pt x="5966460" y="647700"/>
                  </a:cubicBezTo>
                  <a:cubicBezTo>
                    <a:pt x="5966460" y="647700"/>
                    <a:pt x="5965190" y="652780"/>
                    <a:pt x="5965190" y="654050"/>
                  </a:cubicBezTo>
                  <a:cubicBezTo>
                    <a:pt x="5965190" y="656590"/>
                    <a:pt x="5963920" y="661670"/>
                    <a:pt x="5963920" y="661670"/>
                  </a:cubicBezTo>
                  <a:cubicBezTo>
                    <a:pt x="5963920" y="661670"/>
                    <a:pt x="5962650" y="666750"/>
                    <a:pt x="5961380" y="668020"/>
                  </a:cubicBezTo>
                  <a:cubicBezTo>
                    <a:pt x="5961380" y="670560"/>
                    <a:pt x="5960110" y="675640"/>
                    <a:pt x="5960110" y="675640"/>
                  </a:cubicBezTo>
                  <a:cubicBezTo>
                    <a:pt x="5958840" y="675640"/>
                    <a:pt x="5956300" y="679450"/>
                    <a:pt x="5955030" y="680720"/>
                  </a:cubicBezTo>
                  <a:cubicBezTo>
                    <a:pt x="5953760" y="683260"/>
                    <a:pt x="5951220" y="687070"/>
                    <a:pt x="5951220" y="687070"/>
                  </a:cubicBezTo>
                  <a:cubicBezTo>
                    <a:pt x="5951220" y="687070"/>
                    <a:pt x="5947410" y="690880"/>
                    <a:pt x="5946140" y="692150"/>
                  </a:cubicBezTo>
                  <a:cubicBezTo>
                    <a:pt x="5944870" y="693420"/>
                    <a:pt x="5941060" y="697230"/>
                    <a:pt x="5941060" y="697230"/>
                  </a:cubicBezTo>
                  <a:cubicBezTo>
                    <a:pt x="5941060" y="697230"/>
                    <a:pt x="5935980" y="699770"/>
                    <a:pt x="5934710" y="699770"/>
                  </a:cubicBezTo>
                  <a:cubicBezTo>
                    <a:pt x="5932170" y="701040"/>
                    <a:pt x="5928360" y="703580"/>
                    <a:pt x="5928360" y="703580"/>
                  </a:cubicBezTo>
                  <a:cubicBezTo>
                    <a:pt x="5928360" y="703580"/>
                    <a:pt x="5923280" y="704850"/>
                    <a:pt x="5920740" y="706120"/>
                  </a:cubicBezTo>
                  <a:cubicBezTo>
                    <a:pt x="5919470" y="706120"/>
                    <a:pt x="5918200" y="706120"/>
                    <a:pt x="5914390" y="707390"/>
                  </a:cubicBezTo>
                  <a:cubicBezTo>
                    <a:pt x="5901690" y="709930"/>
                    <a:pt x="5862320" y="715010"/>
                    <a:pt x="5824220" y="720090"/>
                  </a:cubicBezTo>
                  <a:cubicBezTo>
                    <a:pt x="5759450" y="728980"/>
                    <a:pt x="5651500" y="742950"/>
                    <a:pt x="5561330" y="755650"/>
                  </a:cubicBezTo>
                  <a:cubicBezTo>
                    <a:pt x="5466080" y="768350"/>
                    <a:pt x="5288280" y="783590"/>
                    <a:pt x="5267960" y="793750"/>
                  </a:cubicBezTo>
                  <a:cubicBezTo>
                    <a:pt x="5264150" y="795020"/>
                    <a:pt x="5265420" y="796290"/>
                    <a:pt x="5262880" y="798830"/>
                  </a:cubicBezTo>
                  <a:cubicBezTo>
                    <a:pt x="5251450" y="810260"/>
                    <a:pt x="5182870" y="880110"/>
                    <a:pt x="5152390" y="909320"/>
                  </a:cubicBezTo>
                  <a:cubicBezTo>
                    <a:pt x="5130800" y="929640"/>
                    <a:pt x="5099050" y="951230"/>
                    <a:pt x="5095240" y="960120"/>
                  </a:cubicBezTo>
                  <a:cubicBezTo>
                    <a:pt x="5095240" y="962660"/>
                    <a:pt x="5096510" y="966470"/>
                    <a:pt x="5096510" y="966470"/>
                  </a:cubicBezTo>
                  <a:cubicBezTo>
                    <a:pt x="5096510" y="966470"/>
                    <a:pt x="5096510" y="971550"/>
                    <a:pt x="5096510" y="974090"/>
                  </a:cubicBezTo>
                  <a:cubicBezTo>
                    <a:pt x="5096510" y="976630"/>
                    <a:pt x="5095240" y="982980"/>
                    <a:pt x="5095240" y="982980"/>
                  </a:cubicBezTo>
                  <a:cubicBezTo>
                    <a:pt x="5095240" y="982980"/>
                    <a:pt x="5093970" y="988060"/>
                    <a:pt x="5092700" y="990600"/>
                  </a:cubicBezTo>
                  <a:cubicBezTo>
                    <a:pt x="5092700" y="993140"/>
                    <a:pt x="5088890" y="996950"/>
                    <a:pt x="5090160" y="998220"/>
                  </a:cubicBezTo>
                  <a:cubicBezTo>
                    <a:pt x="5093970" y="1002030"/>
                    <a:pt x="5124450" y="990600"/>
                    <a:pt x="5148580" y="986790"/>
                  </a:cubicBezTo>
                  <a:cubicBezTo>
                    <a:pt x="5185410" y="981710"/>
                    <a:pt x="5293360" y="972820"/>
                    <a:pt x="5293360" y="972820"/>
                  </a:cubicBezTo>
                  <a:cubicBezTo>
                    <a:pt x="5293360" y="972820"/>
                    <a:pt x="5298440" y="972820"/>
                    <a:pt x="5300980" y="972820"/>
                  </a:cubicBezTo>
                  <a:cubicBezTo>
                    <a:pt x="5303520" y="972820"/>
                    <a:pt x="5308600" y="972820"/>
                    <a:pt x="5308600" y="972820"/>
                  </a:cubicBezTo>
                  <a:cubicBezTo>
                    <a:pt x="5308600" y="972820"/>
                    <a:pt x="5312410" y="974090"/>
                    <a:pt x="5314950" y="975360"/>
                  </a:cubicBezTo>
                  <a:cubicBezTo>
                    <a:pt x="5317490" y="975360"/>
                    <a:pt x="5322570" y="976630"/>
                    <a:pt x="5322570" y="976630"/>
                  </a:cubicBezTo>
                  <a:cubicBezTo>
                    <a:pt x="5322570" y="976630"/>
                    <a:pt x="5326380" y="979170"/>
                    <a:pt x="5328920" y="980440"/>
                  </a:cubicBezTo>
                  <a:cubicBezTo>
                    <a:pt x="5331460" y="981710"/>
                    <a:pt x="5335270" y="984250"/>
                    <a:pt x="5335270" y="984250"/>
                  </a:cubicBezTo>
                  <a:cubicBezTo>
                    <a:pt x="5335270" y="984250"/>
                    <a:pt x="5339080" y="986790"/>
                    <a:pt x="5340350" y="989330"/>
                  </a:cubicBezTo>
                  <a:cubicBezTo>
                    <a:pt x="5342890" y="990600"/>
                    <a:pt x="5345430" y="994410"/>
                    <a:pt x="5345430" y="994410"/>
                  </a:cubicBezTo>
                  <a:cubicBezTo>
                    <a:pt x="5346700" y="994410"/>
                    <a:pt x="5349240" y="998220"/>
                    <a:pt x="5350510" y="1000760"/>
                  </a:cubicBezTo>
                  <a:cubicBezTo>
                    <a:pt x="5351780" y="1002030"/>
                    <a:pt x="5354320" y="1005840"/>
                    <a:pt x="5354320" y="1005840"/>
                  </a:cubicBezTo>
                  <a:cubicBezTo>
                    <a:pt x="5354320" y="1007110"/>
                    <a:pt x="5355590" y="1010920"/>
                    <a:pt x="5356860" y="1013460"/>
                  </a:cubicBezTo>
                  <a:cubicBezTo>
                    <a:pt x="5356860" y="1016000"/>
                    <a:pt x="5359400" y="1019810"/>
                    <a:pt x="5359400" y="1019810"/>
                  </a:cubicBezTo>
                  <a:cubicBezTo>
                    <a:pt x="5359400" y="1019810"/>
                    <a:pt x="5359400" y="1024890"/>
                    <a:pt x="5359400" y="1027430"/>
                  </a:cubicBezTo>
                  <a:cubicBezTo>
                    <a:pt x="5359400" y="1029970"/>
                    <a:pt x="5360670" y="1035050"/>
                    <a:pt x="5360670" y="1035050"/>
                  </a:cubicBezTo>
                  <a:cubicBezTo>
                    <a:pt x="5360670" y="1035050"/>
                    <a:pt x="5359400" y="1040130"/>
                    <a:pt x="5359400" y="1042670"/>
                  </a:cubicBezTo>
                  <a:cubicBezTo>
                    <a:pt x="5358130" y="1045210"/>
                    <a:pt x="5358130" y="1049020"/>
                    <a:pt x="5358130" y="1049020"/>
                  </a:cubicBezTo>
                  <a:cubicBezTo>
                    <a:pt x="5358130" y="1049020"/>
                    <a:pt x="5355590" y="1054100"/>
                    <a:pt x="5355590" y="1056640"/>
                  </a:cubicBezTo>
                  <a:cubicBezTo>
                    <a:pt x="5354320" y="1059180"/>
                    <a:pt x="5353050" y="1062990"/>
                    <a:pt x="5351780" y="1062990"/>
                  </a:cubicBezTo>
                  <a:cubicBezTo>
                    <a:pt x="5351780" y="1062990"/>
                    <a:pt x="5349240" y="1066800"/>
                    <a:pt x="5347970" y="1069340"/>
                  </a:cubicBezTo>
                  <a:cubicBezTo>
                    <a:pt x="5346700" y="1070610"/>
                    <a:pt x="5344160" y="1074420"/>
                    <a:pt x="5344160" y="1074420"/>
                  </a:cubicBezTo>
                  <a:cubicBezTo>
                    <a:pt x="5344160" y="1075690"/>
                    <a:pt x="5340350" y="1078230"/>
                    <a:pt x="5337810" y="1079500"/>
                  </a:cubicBezTo>
                  <a:cubicBezTo>
                    <a:pt x="5336540" y="1080770"/>
                    <a:pt x="5332730" y="1084580"/>
                    <a:pt x="5332730" y="1084580"/>
                  </a:cubicBezTo>
                  <a:cubicBezTo>
                    <a:pt x="5332730" y="1084580"/>
                    <a:pt x="5327650" y="1087120"/>
                    <a:pt x="5326380" y="1087120"/>
                  </a:cubicBezTo>
                  <a:cubicBezTo>
                    <a:pt x="5323840" y="1088390"/>
                    <a:pt x="5318760" y="1090930"/>
                    <a:pt x="5318760" y="1090930"/>
                  </a:cubicBezTo>
                  <a:cubicBezTo>
                    <a:pt x="5318760" y="1090930"/>
                    <a:pt x="5314950" y="1092200"/>
                    <a:pt x="5312410" y="1092200"/>
                  </a:cubicBezTo>
                  <a:cubicBezTo>
                    <a:pt x="5309870" y="1093470"/>
                    <a:pt x="5308600" y="1093470"/>
                    <a:pt x="5304790" y="1093470"/>
                  </a:cubicBezTo>
                  <a:cubicBezTo>
                    <a:pt x="5294630" y="1096010"/>
                    <a:pt x="5269230" y="1101090"/>
                    <a:pt x="5247640" y="1104900"/>
                  </a:cubicBezTo>
                  <a:cubicBezTo>
                    <a:pt x="5220970" y="1107440"/>
                    <a:pt x="5166360" y="1109980"/>
                    <a:pt x="5151120" y="1112520"/>
                  </a:cubicBezTo>
                  <a:cubicBezTo>
                    <a:pt x="5147310" y="1112520"/>
                    <a:pt x="5144770" y="1112520"/>
                    <a:pt x="5143500" y="1113790"/>
                  </a:cubicBezTo>
                  <a:cubicBezTo>
                    <a:pt x="5143500" y="1115060"/>
                    <a:pt x="5144770" y="1117600"/>
                    <a:pt x="5146040" y="1118870"/>
                  </a:cubicBezTo>
                  <a:cubicBezTo>
                    <a:pt x="5147310" y="1121410"/>
                    <a:pt x="5149850" y="1125220"/>
                    <a:pt x="5149850" y="1125220"/>
                  </a:cubicBezTo>
                  <a:cubicBezTo>
                    <a:pt x="5149850" y="1125220"/>
                    <a:pt x="5151120" y="1130300"/>
                    <a:pt x="5152390" y="1132840"/>
                  </a:cubicBezTo>
                  <a:cubicBezTo>
                    <a:pt x="5152390" y="1135380"/>
                    <a:pt x="5153660" y="1139190"/>
                    <a:pt x="5153660" y="1139190"/>
                  </a:cubicBezTo>
                  <a:cubicBezTo>
                    <a:pt x="5153660" y="1139190"/>
                    <a:pt x="5153660" y="1144270"/>
                    <a:pt x="5153660" y="1146810"/>
                  </a:cubicBezTo>
                  <a:cubicBezTo>
                    <a:pt x="5153660" y="1149350"/>
                    <a:pt x="5154930" y="1154430"/>
                    <a:pt x="5154930" y="1154430"/>
                  </a:cubicBezTo>
                  <a:cubicBezTo>
                    <a:pt x="5154930" y="1154430"/>
                    <a:pt x="5153660" y="1159510"/>
                    <a:pt x="5152390" y="1162050"/>
                  </a:cubicBezTo>
                  <a:cubicBezTo>
                    <a:pt x="5152390" y="1164590"/>
                    <a:pt x="5151120" y="1168400"/>
                    <a:pt x="5151120" y="1169670"/>
                  </a:cubicBezTo>
                  <a:cubicBezTo>
                    <a:pt x="5151120" y="1169670"/>
                    <a:pt x="5148580" y="1173480"/>
                    <a:pt x="5148580" y="1176020"/>
                  </a:cubicBezTo>
                  <a:cubicBezTo>
                    <a:pt x="5147310" y="1178560"/>
                    <a:pt x="5144770" y="1182370"/>
                    <a:pt x="5144770" y="1182370"/>
                  </a:cubicBezTo>
                  <a:cubicBezTo>
                    <a:pt x="5144770" y="1182370"/>
                    <a:pt x="5140960" y="1186180"/>
                    <a:pt x="5139690" y="1188720"/>
                  </a:cubicBezTo>
                  <a:cubicBezTo>
                    <a:pt x="5138420" y="1189990"/>
                    <a:pt x="5135880" y="1193800"/>
                    <a:pt x="5134610" y="1193800"/>
                  </a:cubicBezTo>
                  <a:cubicBezTo>
                    <a:pt x="5134610" y="1193800"/>
                    <a:pt x="5130800" y="1196340"/>
                    <a:pt x="5129530" y="1198880"/>
                  </a:cubicBezTo>
                  <a:cubicBezTo>
                    <a:pt x="5126990" y="1200150"/>
                    <a:pt x="5123180" y="1202690"/>
                    <a:pt x="5123180" y="1202690"/>
                  </a:cubicBezTo>
                  <a:cubicBezTo>
                    <a:pt x="5123180" y="1202690"/>
                    <a:pt x="5118100" y="1203960"/>
                    <a:pt x="5116830" y="1205230"/>
                  </a:cubicBezTo>
                  <a:cubicBezTo>
                    <a:pt x="5114290" y="1206500"/>
                    <a:pt x="5111750" y="1206500"/>
                    <a:pt x="5109210" y="1207770"/>
                  </a:cubicBezTo>
                  <a:cubicBezTo>
                    <a:pt x="5104130" y="1210310"/>
                    <a:pt x="5095240" y="1216660"/>
                    <a:pt x="5087620" y="1219200"/>
                  </a:cubicBezTo>
                  <a:cubicBezTo>
                    <a:pt x="5080000" y="1221740"/>
                    <a:pt x="5066030" y="1221740"/>
                    <a:pt x="5062220" y="1225550"/>
                  </a:cubicBezTo>
                  <a:cubicBezTo>
                    <a:pt x="5060950" y="1226820"/>
                    <a:pt x="5062220" y="1229360"/>
                    <a:pt x="5060950" y="1230630"/>
                  </a:cubicBezTo>
                  <a:cubicBezTo>
                    <a:pt x="5060950" y="1233170"/>
                    <a:pt x="5059680" y="1238250"/>
                    <a:pt x="5059680" y="1238250"/>
                  </a:cubicBezTo>
                  <a:cubicBezTo>
                    <a:pt x="5059680" y="1238250"/>
                    <a:pt x="5058410" y="1243330"/>
                    <a:pt x="5057140" y="1244600"/>
                  </a:cubicBezTo>
                  <a:cubicBezTo>
                    <a:pt x="5055870" y="1245870"/>
                    <a:pt x="5054600" y="1247140"/>
                    <a:pt x="5054600" y="1248410"/>
                  </a:cubicBezTo>
                  <a:cubicBezTo>
                    <a:pt x="5058410" y="1252220"/>
                    <a:pt x="5135880" y="1243330"/>
                    <a:pt x="5135880" y="1243330"/>
                  </a:cubicBezTo>
                  <a:cubicBezTo>
                    <a:pt x="5135880" y="1243330"/>
                    <a:pt x="5139690" y="1243330"/>
                    <a:pt x="5142230" y="1243330"/>
                  </a:cubicBezTo>
                  <a:cubicBezTo>
                    <a:pt x="5144770" y="1243330"/>
                    <a:pt x="5149850" y="1243330"/>
                    <a:pt x="5149850" y="1243330"/>
                  </a:cubicBezTo>
                  <a:cubicBezTo>
                    <a:pt x="5149850" y="1243330"/>
                    <a:pt x="5154930" y="1244600"/>
                    <a:pt x="5157470" y="1244600"/>
                  </a:cubicBezTo>
                  <a:cubicBezTo>
                    <a:pt x="5158740" y="1245870"/>
                    <a:pt x="5163820" y="1245870"/>
                    <a:pt x="5163820" y="1245870"/>
                  </a:cubicBezTo>
                  <a:cubicBezTo>
                    <a:pt x="5163820" y="1245870"/>
                    <a:pt x="5168900" y="1248410"/>
                    <a:pt x="5170170" y="1249680"/>
                  </a:cubicBezTo>
                  <a:cubicBezTo>
                    <a:pt x="5172710" y="1250950"/>
                    <a:pt x="5176520" y="1253490"/>
                    <a:pt x="5176520" y="1253490"/>
                  </a:cubicBezTo>
                  <a:cubicBezTo>
                    <a:pt x="5176520" y="1253490"/>
                    <a:pt x="5177790" y="1254760"/>
                    <a:pt x="5179060" y="1254760"/>
                  </a:cubicBezTo>
                  <a:cubicBezTo>
                    <a:pt x="5179060" y="1254760"/>
                    <a:pt x="5180330" y="1254760"/>
                    <a:pt x="5180330" y="1254760"/>
                  </a:cubicBezTo>
                  <a:cubicBezTo>
                    <a:pt x="5182870" y="1254760"/>
                    <a:pt x="5187950" y="1254760"/>
                    <a:pt x="5187950" y="1254760"/>
                  </a:cubicBezTo>
                  <a:cubicBezTo>
                    <a:pt x="5187950" y="1254760"/>
                    <a:pt x="5193030" y="1257300"/>
                    <a:pt x="5195570" y="1257300"/>
                  </a:cubicBezTo>
                  <a:cubicBezTo>
                    <a:pt x="5196840" y="1258570"/>
                    <a:pt x="5201920" y="1259840"/>
                    <a:pt x="5201920" y="1259840"/>
                  </a:cubicBezTo>
                  <a:cubicBezTo>
                    <a:pt x="5201920" y="1259840"/>
                    <a:pt x="5205730" y="1262380"/>
                    <a:pt x="5208270" y="1263650"/>
                  </a:cubicBezTo>
                  <a:cubicBezTo>
                    <a:pt x="5210810" y="1264920"/>
                    <a:pt x="5214620" y="1267460"/>
                    <a:pt x="5214620" y="1267460"/>
                  </a:cubicBezTo>
                  <a:cubicBezTo>
                    <a:pt x="5214620" y="1267460"/>
                    <a:pt x="5218430" y="1270000"/>
                    <a:pt x="5219700" y="1272540"/>
                  </a:cubicBezTo>
                  <a:cubicBezTo>
                    <a:pt x="5220970" y="1273810"/>
                    <a:pt x="5224780" y="1277620"/>
                    <a:pt x="5224780" y="1277620"/>
                  </a:cubicBezTo>
                  <a:cubicBezTo>
                    <a:pt x="5224780" y="1277620"/>
                    <a:pt x="5227320" y="1281430"/>
                    <a:pt x="5228590" y="1283970"/>
                  </a:cubicBezTo>
                  <a:cubicBezTo>
                    <a:pt x="5229860" y="1285240"/>
                    <a:pt x="5232400" y="1289050"/>
                    <a:pt x="5232400" y="1289050"/>
                  </a:cubicBezTo>
                  <a:cubicBezTo>
                    <a:pt x="5232400" y="1289050"/>
                    <a:pt x="5233670" y="1294130"/>
                    <a:pt x="5234940" y="1296670"/>
                  </a:cubicBezTo>
                  <a:cubicBezTo>
                    <a:pt x="5236210" y="1299210"/>
                    <a:pt x="5237480" y="1303020"/>
                    <a:pt x="5237480" y="1303020"/>
                  </a:cubicBezTo>
                  <a:cubicBezTo>
                    <a:pt x="5237480" y="1303020"/>
                    <a:pt x="5237480" y="1308100"/>
                    <a:pt x="5237480" y="1310640"/>
                  </a:cubicBezTo>
                  <a:cubicBezTo>
                    <a:pt x="5237480" y="1313180"/>
                    <a:pt x="5238750" y="1318260"/>
                    <a:pt x="5238750" y="1318260"/>
                  </a:cubicBezTo>
                  <a:cubicBezTo>
                    <a:pt x="5238750" y="1318260"/>
                    <a:pt x="5237480" y="1323340"/>
                    <a:pt x="5237480" y="1324610"/>
                  </a:cubicBezTo>
                  <a:cubicBezTo>
                    <a:pt x="5236210" y="1327150"/>
                    <a:pt x="5236210" y="1332230"/>
                    <a:pt x="5236210" y="1332230"/>
                  </a:cubicBezTo>
                  <a:cubicBezTo>
                    <a:pt x="5236210" y="1332230"/>
                    <a:pt x="5233670" y="1337310"/>
                    <a:pt x="5232400" y="1338580"/>
                  </a:cubicBezTo>
                  <a:cubicBezTo>
                    <a:pt x="5232400" y="1341120"/>
                    <a:pt x="5229860" y="1346200"/>
                    <a:pt x="5229860" y="1346200"/>
                  </a:cubicBezTo>
                  <a:cubicBezTo>
                    <a:pt x="5229860" y="1346200"/>
                    <a:pt x="5227320" y="1350010"/>
                    <a:pt x="5224780" y="1351280"/>
                  </a:cubicBezTo>
                  <a:cubicBezTo>
                    <a:pt x="5223510" y="1353820"/>
                    <a:pt x="5220970" y="1357630"/>
                    <a:pt x="5220970" y="1357630"/>
                  </a:cubicBezTo>
                  <a:cubicBezTo>
                    <a:pt x="5220970" y="1357630"/>
                    <a:pt x="5217160" y="1360170"/>
                    <a:pt x="5215890" y="1361440"/>
                  </a:cubicBezTo>
                  <a:cubicBezTo>
                    <a:pt x="5213350" y="1363980"/>
                    <a:pt x="5209540" y="1366520"/>
                    <a:pt x="5209540" y="1366520"/>
                  </a:cubicBezTo>
                  <a:cubicBezTo>
                    <a:pt x="5209540" y="1366520"/>
                    <a:pt x="5205730" y="1369060"/>
                    <a:pt x="5203190" y="1369060"/>
                  </a:cubicBezTo>
                  <a:cubicBezTo>
                    <a:pt x="5200650" y="1370330"/>
                    <a:pt x="5196840" y="1372870"/>
                    <a:pt x="5196840" y="1372870"/>
                  </a:cubicBezTo>
                  <a:cubicBezTo>
                    <a:pt x="5196840" y="1372870"/>
                    <a:pt x="5191760" y="1374140"/>
                    <a:pt x="5189220" y="1374140"/>
                  </a:cubicBezTo>
                  <a:cubicBezTo>
                    <a:pt x="5186680" y="1374140"/>
                    <a:pt x="5181600" y="1375410"/>
                    <a:pt x="5181600" y="1375410"/>
                  </a:cubicBezTo>
                  <a:cubicBezTo>
                    <a:pt x="5181600" y="1375410"/>
                    <a:pt x="5132070" y="1390650"/>
                    <a:pt x="5093970" y="1399540"/>
                  </a:cubicBezTo>
                  <a:cubicBezTo>
                    <a:pt x="5027930" y="1413510"/>
                    <a:pt x="4874260" y="1438910"/>
                    <a:pt x="4817110" y="1446530"/>
                  </a:cubicBezTo>
                  <a:cubicBezTo>
                    <a:pt x="4791710" y="1450340"/>
                    <a:pt x="4763770" y="1450340"/>
                    <a:pt x="4761230" y="1454150"/>
                  </a:cubicBezTo>
                  <a:cubicBezTo>
                    <a:pt x="4761230" y="1454150"/>
                    <a:pt x="4761230" y="1455420"/>
                    <a:pt x="4761230" y="1455420"/>
                  </a:cubicBezTo>
                  <a:cubicBezTo>
                    <a:pt x="4761230" y="1455420"/>
                    <a:pt x="4758690" y="1460500"/>
                    <a:pt x="4758690" y="1463040"/>
                  </a:cubicBezTo>
                  <a:cubicBezTo>
                    <a:pt x="4757420" y="1465580"/>
                    <a:pt x="4756150" y="1469390"/>
                    <a:pt x="4756150" y="1469390"/>
                  </a:cubicBezTo>
                  <a:cubicBezTo>
                    <a:pt x="4754880" y="1470660"/>
                    <a:pt x="4752340" y="1474470"/>
                    <a:pt x="4751070" y="1477010"/>
                  </a:cubicBezTo>
                  <a:cubicBezTo>
                    <a:pt x="4749800" y="1478280"/>
                    <a:pt x="4748530" y="1478280"/>
                    <a:pt x="4748530" y="1479550"/>
                  </a:cubicBezTo>
                  <a:cubicBezTo>
                    <a:pt x="4753610" y="1487170"/>
                    <a:pt x="4926330" y="1463040"/>
                    <a:pt x="5020310" y="1457960"/>
                  </a:cubicBezTo>
                  <a:cubicBezTo>
                    <a:pt x="5120640" y="1452880"/>
                    <a:pt x="5330190" y="1451610"/>
                    <a:pt x="5330190" y="1451610"/>
                  </a:cubicBezTo>
                  <a:cubicBezTo>
                    <a:pt x="5331460" y="1451610"/>
                    <a:pt x="5335270" y="1451610"/>
                    <a:pt x="5337810" y="1451610"/>
                  </a:cubicBezTo>
                  <a:cubicBezTo>
                    <a:pt x="5340350" y="1451610"/>
                    <a:pt x="5345430" y="1451610"/>
                    <a:pt x="5345430" y="1451610"/>
                  </a:cubicBezTo>
                  <a:cubicBezTo>
                    <a:pt x="5345430" y="1451610"/>
                    <a:pt x="5350510" y="1452880"/>
                    <a:pt x="5353050" y="1452880"/>
                  </a:cubicBezTo>
                  <a:cubicBezTo>
                    <a:pt x="5355590" y="1452880"/>
                    <a:pt x="5359400" y="1454150"/>
                    <a:pt x="5359400" y="1454150"/>
                  </a:cubicBezTo>
                  <a:cubicBezTo>
                    <a:pt x="5359400" y="1454150"/>
                    <a:pt x="5364480" y="1456690"/>
                    <a:pt x="5367020" y="1457960"/>
                  </a:cubicBezTo>
                  <a:cubicBezTo>
                    <a:pt x="5368290" y="1457960"/>
                    <a:pt x="5373370" y="1460500"/>
                    <a:pt x="5373370" y="1460500"/>
                  </a:cubicBezTo>
                  <a:cubicBezTo>
                    <a:pt x="5373370" y="1460500"/>
                    <a:pt x="5377180" y="1463040"/>
                    <a:pt x="5378450" y="1465580"/>
                  </a:cubicBezTo>
                  <a:cubicBezTo>
                    <a:pt x="5380990" y="1466850"/>
                    <a:pt x="5384800" y="1469390"/>
                    <a:pt x="5384800" y="1469390"/>
                  </a:cubicBezTo>
                  <a:cubicBezTo>
                    <a:pt x="5384800" y="1469390"/>
                    <a:pt x="5387340" y="1473200"/>
                    <a:pt x="5389880" y="1475740"/>
                  </a:cubicBezTo>
                  <a:cubicBezTo>
                    <a:pt x="5391150" y="1477010"/>
                    <a:pt x="5393690" y="1480820"/>
                    <a:pt x="5393690" y="1482090"/>
                  </a:cubicBezTo>
                  <a:cubicBezTo>
                    <a:pt x="5393690" y="1482090"/>
                    <a:pt x="5396230" y="1485900"/>
                    <a:pt x="5396230" y="1488440"/>
                  </a:cubicBezTo>
                  <a:cubicBezTo>
                    <a:pt x="5397500" y="1490980"/>
                    <a:pt x="5400040" y="1494790"/>
                    <a:pt x="5400040" y="1494790"/>
                  </a:cubicBezTo>
                  <a:cubicBezTo>
                    <a:pt x="5400040" y="1494790"/>
                    <a:pt x="5400040" y="1499870"/>
                    <a:pt x="5401310" y="1502410"/>
                  </a:cubicBezTo>
                  <a:cubicBezTo>
                    <a:pt x="5401310" y="1504950"/>
                    <a:pt x="5402580" y="1510030"/>
                    <a:pt x="5402580" y="1510030"/>
                  </a:cubicBezTo>
                  <a:cubicBezTo>
                    <a:pt x="5402580" y="1510030"/>
                    <a:pt x="5401310" y="1513840"/>
                    <a:pt x="5401310" y="1516380"/>
                  </a:cubicBezTo>
                  <a:cubicBezTo>
                    <a:pt x="5401310" y="1518920"/>
                    <a:pt x="5401310" y="1524000"/>
                    <a:pt x="5401310" y="1524000"/>
                  </a:cubicBezTo>
                  <a:cubicBezTo>
                    <a:pt x="5401310" y="1524000"/>
                    <a:pt x="5398770" y="1529080"/>
                    <a:pt x="5398770" y="1531620"/>
                  </a:cubicBezTo>
                  <a:cubicBezTo>
                    <a:pt x="5398770" y="1532890"/>
                    <a:pt x="5397500" y="1532890"/>
                    <a:pt x="5397500" y="1534160"/>
                  </a:cubicBezTo>
                  <a:cubicBezTo>
                    <a:pt x="5402580" y="1539240"/>
                    <a:pt x="5514340" y="1524000"/>
                    <a:pt x="5560060" y="1520190"/>
                  </a:cubicBezTo>
                  <a:cubicBezTo>
                    <a:pt x="5593080" y="1516380"/>
                    <a:pt x="5627370" y="1510030"/>
                    <a:pt x="5646420" y="1510030"/>
                  </a:cubicBezTo>
                  <a:cubicBezTo>
                    <a:pt x="5656580" y="1511300"/>
                    <a:pt x="5662930" y="1513840"/>
                    <a:pt x="5668010" y="1513840"/>
                  </a:cubicBezTo>
                  <a:cubicBezTo>
                    <a:pt x="5670550" y="1513840"/>
                    <a:pt x="5673090" y="1513840"/>
                    <a:pt x="5675630" y="1513840"/>
                  </a:cubicBezTo>
                  <a:cubicBezTo>
                    <a:pt x="5678170" y="1513840"/>
                    <a:pt x="5681980" y="1513840"/>
                    <a:pt x="5683250" y="1513840"/>
                  </a:cubicBezTo>
                  <a:cubicBezTo>
                    <a:pt x="5683250" y="1513840"/>
                    <a:pt x="5687060" y="1515110"/>
                    <a:pt x="5689600" y="1516380"/>
                  </a:cubicBezTo>
                  <a:cubicBezTo>
                    <a:pt x="5692140" y="1517650"/>
                    <a:pt x="5697220" y="1518920"/>
                    <a:pt x="5697220" y="1518920"/>
                  </a:cubicBezTo>
                  <a:cubicBezTo>
                    <a:pt x="5697220" y="1518920"/>
                    <a:pt x="5701030" y="1521460"/>
                    <a:pt x="5703570" y="1522730"/>
                  </a:cubicBezTo>
                  <a:cubicBezTo>
                    <a:pt x="5704840" y="1524000"/>
                    <a:pt x="5709920" y="1525270"/>
                    <a:pt x="5709920" y="1525270"/>
                  </a:cubicBezTo>
                  <a:cubicBezTo>
                    <a:pt x="5709920" y="1526540"/>
                    <a:pt x="5713730" y="1529080"/>
                    <a:pt x="5715000" y="1530350"/>
                  </a:cubicBezTo>
                  <a:cubicBezTo>
                    <a:pt x="5716270" y="1532890"/>
                    <a:pt x="5720080" y="1535430"/>
                    <a:pt x="5720080" y="1536700"/>
                  </a:cubicBezTo>
                  <a:cubicBezTo>
                    <a:pt x="5720080" y="1536700"/>
                    <a:pt x="5722620" y="1540510"/>
                    <a:pt x="5723890" y="1541780"/>
                  </a:cubicBezTo>
                  <a:cubicBezTo>
                    <a:pt x="5725160" y="1544320"/>
                    <a:pt x="5727700" y="1548130"/>
                    <a:pt x="5728970" y="1548130"/>
                  </a:cubicBezTo>
                  <a:cubicBezTo>
                    <a:pt x="5728970" y="1548130"/>
                    <a:pt x="5730240" y="1553210"/>
                    <a:pt x="5730240" y="1555750"/>
                  </a:cubicBezTo>
                  <a:cubicBezTo>
                    <a:pt x="5731510" y="1558290"/>
                    <a:pt x="5732780" y="1562100"/>
                    <a:pt x="5732780" y="1562100"/>
                  </a:cubicBezTo>
                  <a:cubicBezTo>
                    <a:pt x="5732780" y="1563370"/>
                    <a:pt x="5734050" y="1567180"/>
                    <a:pt x="5734050" y="1569720"/>
                  </a:cubicBezTo>
                  <a:cubicBezTo>
                    <a:pt x="5734050" y="1572260"/>
                    <a:pt x="5734050" y="1577340"/>
                    <a:pt x="5734050" y="1577340"/>
                  </a:cubicBezTo>
                  <a:cubicBezTo>
                    <a:pt x="5734050" y="1577340"/>
                    <a:pt x="5734050" y="1582420"/>
                    <a:pt x="5732780" y="1584960"/>
                  </a:cubicBezTo>
                  <a:cubicBezTo>
                    <a:pt x="5732780" y="1587500"/>
                    <a:pt x="5731510" y="1592580"/>
                    <a:pt x="5731510" y="1592580"/>
                  </a:cubicBezTo>
                  <a:cubicBezTo>
                    <a:pt x="5731510" y="1592580"/>
                    <a:pt x="5730240" y="1596390"/>
                    <a:pt x="5728970" y="1598930"/>
                  </a:cubicBezTo>
                  <a:cubicBezTo>
                    <a:pt x="5727700" y="1601470"/>
                    <a:pt x="5726430" y="1605280"/>
                    <a:pt x="5726430" y="1605280"/>
                  </a:cubicBezTo>
                  <a:cubicBezTo>
                    <a:pt x="5726430" y="1605280"/>
                    <a:pt x="5722620" y="1609090"/>
                    <a:pt x="5721350" y="1611630"/>
                  </a:cubicBezTo>
                  <a:cubicBezTo>
                    <a:pt x="5720080" y="1614170"/>
                    <a:pt x="5717540" y="1617980"/>
                    <a:pt x="5717540" y="1617980"/>
                  </a:cubicBezTo>
                  <a:cubicBezTo>
                    <a:pt x="5717540" y="1617980"/>
                    <a:pt x="5713730" y="1620520"/>
                    <a:pt x="5711190" y="1621790"/>
                  </a:cubicBezTo>
                  <a:cubicBezTo>
                    <a:pt x="5709920" y="1624330"/>
                    <a:pt x="5706110" y="1626870"/>
                    <a:pt x="5706110" y="1626870"/>
                  </a:cubicBezTo>
                  <a:cubicBezTo>
                    <a:pt x="5706110" y="1626870"/>
                    <a:pt x="5701030" y="1629410"/>
                    <a:pt x="5698490" y="1630680"/>
                  </a:cubicBezTo>
                  <a:cubicBezTo>
                    <a:pt x="5697220" y="1630680"/>
                    <a:pt x="5692140" y="1633220"/>
                    <a:pt x="5692140" y="1633220"/>
                  </a:cubicBezTo>
                  <a:cubicBezTo>
                    <a:pt x="5692140" y="1633220"/>
                    <a:pt x="5687060" y="1634490"/>
                    <a:pt x="5684520" y="1634490"/>
                  </a:cubicBezTo>
                  <a:cubicBezTo>
                    <a:pt x="5683250" y="1635760"/>
                    <a:pt x="5678170" y="1635760"/>
                    <a:pt x="5678170" y="1635760"/>
                  </a:cubicBezTo>
                  <a:cubicBezTo>
                    <a:pt x="5676900" y="1635760"/>
                    <a:pt x="5584190" y="1659890"/>
                    <a:pt x="5585460" y="1663700"/>
                  </a:cubicBezTo>
                  <a:cubicBezTo>
                    <a:pt x="5585460" y="1667510"/>
                    <a:pt x="5618480" y="1663700"/>
                    <a:pt x="5645150" y="1664970"/>
                  </a:cubicBezTo>
                  <a:cubicBezTo>
                    <a:pt x="5694680" y="1666240"/>
                    <a:pt x="5863590" y="1675130"/>
                    <a:pt x="5864860" y="1675130"/>
                  </a:cubicBezTo>
                  <a:cubicBezTo>
                    <a:pt x="5864860" y="1675130"/>
                    <a:pt x="5869940" y="1675130"/>
                    <a:pt x="5872480" y="1675130"/>
                  </a:cubicBezTo>
                  <a:cubicBezTo>
                    <a:pt x="5875020" y="1675130"/>
                    <a:pt x="5880100" y="1675130"/>
                    <a:pt x="5880100" y="1675130"/>
                  </a:cubicBezTo>
                  <a:cubicBezTo>
                    <a:pt x="5880100" y="1675130"/>
                    <a:pt x="5885180" y="1676400"/>
                    <a:pt x="5887720" y="1676400"/>
                  </a:cubicBezTo>
                  <a:cubicBezTo>
                    <a:pt x="5888990" y="1676400"/>
                    <a:pt x="5894070" y="1677670"/>
                    <a:pt x="5894070" y="1677670"/>
                  </a:cubicBezTo>
                  <a:cubicBezTo>
                    <a:pt x="5894070" y="1677670"/>
                    <a:pt x="5899150" y="1680210"/>
                    <a:pt x="5901690" y="1681480"/>
                  </a:cubicBezTo>
                  <a:cubicBezTo>
                    <a:pt x="5902960" y="1682750"/>
                    <a:pt x="5908040" y="1684020"/>
                    <a:pt x="5908040" y="1684020"/>
                  </a:cubicBezTo>
                  <a:cubicBezTo>
                    <a:pt x="5908040" y="1685290"/>
                    <a:pt x="5911850" y="1687830"/>
                    <a:pt x="5913120" y="1689100"/>
                  </a:cubicBezTo>
                  <a:cubicBezTo>
                    <a:pt x="5915660" y="1691640"/>
                    <a:pt x="5919470" y="1694180"/>
                    <a:pt x="5919470" y="1694180"/>
                  </a:cubicBezTo>
                  <a:cubicBezTo>
                    <a:pt x="5919470" y="1694180"/>
                    <a:pt x="5922010" y="1697990"/>
                    <a:pt x="5923280" y="1700530"/>
                  </a:cubicBezTo>
                  <a:cubicBezTo>
                    <a:pt x="5925820" y="1701800"/>
                    <a:pt x="5928360" y="1706880"/>
                    <a:pt x="5928360" y="1706880"/>
                  </a:cubicBezTo>
                  <a:cubicBezTo>
                    <a:pt x="5928360" y="1706880"/>
                    <a:pt x="5929630" y="1710690"/>
                    <a:pt x="5930900" y="1713230"/>
                  </a:cubicBezTo>
                  <a:cubicBezTo>
                    <a:pt x="5932170" y="1715770"/>
                    <a:pt x="5933440" y="1720850"/>
                    <a:pt x="5933440" y="1720850"/>
                  </a:cubicBezTo>
                  <a:cubicBezTo>
                    <a:pt x="5933440" y="1720850"/>
                    <a:pt x="5934710" y="1725930"/>
                    <a:pt x="5934710" y="1727200"/>
                  </a:cubicBezTo>
                  <a:cubicBezTo>
                    <a:pt x="5934710" y="1729740"/>
                    <a:pt x="5935980" y="1734820"/>
                    <a:pt x="5935980" y="1734820"/>
                  </a:cubicBezTo>
                  <a:cubicBezTo>
                    <a:pt x="5935980" y="1734820"/>
                    <a:pt x="5935980" y="1739900"/>
                    <a:pt x="5934710" y="1742440"/>
                  </a:cubicBezTo>
                  <a:cubicBezTo>
                    <a:pt x="5934710" y="1744980"/>
                    <a:pt x="5934710" y="1750060"/>
                    <a:pt x="5934710" y="1750060"/>
                  </a:cubicBezTo>
                  <a:cubicBezTo>
                    <a:pt x="5934710" y="1750060"/>
                    <a:pt x="5932170" y="1755140"/>
                    <a:pt x="5932170" y="1757680"/>
                  </a:cubicBezTo>
                  <a:cubicBezTo>
                    <a:pt x="5930900" y="1758950"/>
                    <a:pt x="5929630" y="1764030"/>
                    <a:pt x="5929630" y="1764030"/>
                  </a:cubicBezTo>
                  <a:cubicBezTo>
                    <a:pt x="5929630" y="1764030"/>
                    <a:pt x="5927090" y="1767840"/>
                    <a:pt x="5925820" y="1770380"/>
                  </a:cubicBezTo>
                  <a:cubicBezTo>
                    <a:pt x="5924550" y="1772920"/>
                    <a:pt x="5920740" y="1776730"/>
                    <a:pt x="5920740" y="1776730"/>
                  </a:cubicBezTo>
                  <a:cubicBezTo>
                    <a:pt x="5920740" y="1776730"/>
                    <a:pt x="5916930" y="1780540"/>
                    <a:pt x="5915660" y="1781810"/>
                  </a:cubicBezTo>
                  <a:cubicBezTo>
                    <a:pt x="5914390" y="1783080"/>
                    <a:pt x="5910580" y="1786890"/>
                    <a:pt x="5910580" y="1786890"/>
                  </a:cubicBezTo>
                  <a:cubicBezTo>
                    <a:pt x="5910580" y="1786890"/>
                    <a:pt x="5905500" y="1789430"/>
                    <a:pt x="5904230" y="1790700"/>
                  </a:cubicBezTo>
                  <a:cubicBezTo>
                    <a:pt x="5901690" y="1791970"/>
                    <a:pt x="5896610" y="1794510"/>
                    <a:pt x="5896610" y="1794510"/>
                  </a:cubicBezTo>
                  <a:cubicBezTo>
                    <a:pt x="5896610" y="1794510"/>
                    <a:pt x="5892800" y="1795780"/>
                    <a:pt x="5890260" y="1795780"/>
                  </a:cubicBezTo>
                  <a:cubicBezTo>
                    <a:pt x="5887720" y="1797050"/>
                    <a:pt x="5885180" y="1797050"/>
                    <a:pt x="5882640" y="1798320"/>
                  </a:cubicBezTo>
                  <a:cubicBezTo>
                    <a:pt x="5878830" y="1799590"/>
                    <a:pt x="5877560" y="1800860"/>
                    <a:pt x="5871210" y="1802130"/>
                  </a:cubicBezTo>
                  <a:cubicBezTo>
                    <a:pt x="5857240" y="1805940"/>
                    <a:pt x="5822950" y="1807210"/>
                    <a:pt x="5791200" y="1811020"/>
                  </a:cubicBezTo>
                  <a:cubicBezTo>
                    <a:pt x="5745480" y="1817370"/>
                    <a:pt x="5685790" y="1828800"/>
                    <a:pt x="5622290" y="1838960"/>
                  </a:cubicBezTo>
                  <a:cubicBezTo>
                    <a:pt x="5544820" y="1852930"/>
                    <a:pt x="5410200" y="1878330"/>
                    <a:pt x="5360670" y="1887220"/>
                  </a:cubicBezTo>
                  <a:cubicBezTo>
                    <a:pt x="5341620" y="1889760"/>
                    <a:pt x="5335270" y="1888490"/>
                    <a:pt x="5320030" y="1892300"/>
                  </a:cubicBezTo>
                  <a:cubicBezTo>
                    <a:pt x="5298440" y="1898650"/>
                    <a:pt x="5274310" y="1911350"/>
                    <a:pt x="5243830" y="1920240"/>
                  </a:cubicBezTo>
                  <a:cubicBezTo>
                    <a:pt x="5201920" y="1930400"/>
                    <a:pt x="5099050" y="1936750"/>
                    <a:pt x="5088890" y="1946910"/>
                  </a:cubicBezTo>
                  <a:cubicBezTo>
                    <a:pt x="5086350" y="1949450"/>
                    <a:pt x="5087620" y="1953260"/>
                    <a:pt x="5087620" y="1953260"/>
                  </a:cubicBezTo>
                  <a:cubicBezTo>
                    <a:pt x="5087620" y="1953260"/>
                    <a:pt x="5086350" y="1958340"/>
                    <a:pt x="5086350" y="1960880"/>
                  </a:cubicBezTo>
                  <a:cubicBezTo>
                    <a:pt x="5085080" y="1962150"/>
                    <a:pt x="5083810" y="1967230"/>
                    <a:pt x="5083810" y="1967230"/>
                  </a:cubicBezTo>
                  <a:cubicBezTo>
                    <a:pt x="5083810" y="1967230"/>
                    <a:pt x="5081270" y="1971040"/>
                    <a:pt x="5080000" y="1973580"/>
                  </a:cubicBezTo>
                  <a:cubicBezTo>
                    <a:pt x="5077460" y="1974850"/>
                    <a:pt x="5074920" y="1978660"/>
                    <a:pt x="5074920" y="1978660"/>
                  </a:cubicBezTo>
                  <a:cubicBezTo>
                    <a:pt x="5074920" y="1979930"/>
                    <a:pt x="5074920" y="1978660"/>
                    <a:pt x="5074920" y="1979930"/>
                  </a:cubicBezTo>
                  <a:cubicBezTo>
                    <a:pt x="5074920" y="1979930"/>
                    <a:pt x="5072380" y="1982470"/>
                    <a:pt x="5069840" y="1983740"/>
                  </a:cubicBezTo>
                  <a:cubicBezTo>
                    <a:pt x="5068570" y="1986280"/>
                    <a:pt x="5064760" y="1988820"/>
                    <a:pt x="5064760" y="1988820"/>
                  </a:cubicBezTo>
                  <a:cubicBezTo>
                    <a:pt x="5064760" y="1988820"/>
                    <a:pt x="5060950" y="1991360"/>
                    <a:pt x="5058410" y="1992630"/>
                  </a:cubicBezTo>
                  <a:cubicBezTo>
                    <a:pt x="5055870" y="1993900"/>
                    <a:pt x="5052060" y="1996440"/>
                    <a:pt x="5052060" y="1996440"/>
                  </a:cubicBezTo>
                  <a:cubicBezTo>
                    <a:pt x="5052060" y="1996440"/>
                    <a:pt x="5046980" y="1997710"/>
                    <a:pt x="5045710" y="1997710"/>
                  </a:cubicBezTo>
                  <a:cubicBezTo>
                    <a:pt x="5043170" y="1998980"/>
                    <a:pt x="5038090" y="2000250"/>
                    <a:pt x="5038090" y="2000250"/>
                  </a:cubicBezTo>
                  <a:cubicBezTo>
                    <a:pt x="5038090" y="2000250"/>
                    <a:pt x="4966970" y="2016760"/>
                    <a:pt x="4917440" y="2026920"/>
                  </a:cubicBezTo>
                  <a:cubicBezTo>
                    <a:pt x="4838700" y="2042160"/>
                    <a:pt x="4650740" y="2071370"/>
                    <a:pt x="4608830" y="2076450"/>
                  </a:cubicBezTo>
                  <a:cubicBezTo>
                    <a:pt x="4598670" y="2077720"/>
                    <a:pt x="4591050" y="2076450"/>
                    <a:pt x="4588510" y="2078990"/>
                  </a:cubicBezTo>
                  <a:cubicBezTo>
                    <a:pt x="4587240" y="2080260"/>
                    <a:pt x="4588510" y="2082800"/>
                    <a:pt x="4588510" y="2085340"/>
                  </a:cubicBezTo>
                  <a:cubicBezTo>
                    <a:pt x="4588510" y="2087880"/>
                    <a:pt x="4588510" y="2091690"/>
                    <a:pt x="4588510" y="2091690"/>
                  </a:cubicBezTo>
                  <a:cubicBezTo>
                    <a:pt x="4588510" y="2092960"/>
                    <a:pt x="4587240" y="2096770"/>
                    <a:pt x="4587240" y="2099310"/>
                  </a:cubicBezTo>
                  <a:cubicBezTo>
                    <a:pt x="4585970" y="2101850"/>
                    <a:pt x="4584700" y="2104390"/>
                    <a:pt x="4585970" y="2105660"/>
                  </a:cubicBezTo>
                  <a:cubicBezTo>
                    <a:pt x="4587240" y="2108200"/>
                    <a:pt x="4599940" y="2105660"/>
                    <a:pt x="4601210" y="2105660"/>
                  </a:cubicBezTo>
                  <a:cubicBezTo>
                    <a:pt x="4601210" y="2105660"/>
                    <a:pt x="4606290" y="2104390"/>
                    <a:pt x="4608830" y="2103120"/>
                  </a:cubicBezTo>
                  <a:cubicBezTo>
                    <a:pt x="4611370" y="2103120"/>
                    <a:pt x="4616450" y="2100580"/>
                    <a:pt x="4616450" y="2100580"/>
                  </a:cubicBezTo>
                  <a:cubicBezTo>
                    <a:pt x="4616450" y="2100580"/>
                    <a:pt x="4621530" y="2100580"/>
                    <a:pt x="4624070" y="2100580"/>
                  </a:cubicBezTo>
                  <a:cubicBezTo>
                    <a:pt x="4627880" y="2100580"/>
                    <a:pt x="4632960" y="2100580"/>
                    <a:pt x="4632960" y="2100580"/>
                  </a:cubicBezTo>
                  <a:cubicBezTo>
                    <a:pt x="4632960" y="2100580"/>
                    <a:pt x="4638040" y="2100580"/>
                    <a:pt x="4640580" y="2101850"/>
                  </a:cubicBezTo>
                  <a:cubicBezTo>
                    <a:pt x="4643120" y="2101850"/>
                    <a:pt x="4648200" y="2103120"/>
                    <a:pt x="4649470" y="2103120"/>
                  </a:cubicBezTo>
                  <a:cubicBezTo>
                    <a:pt x="4649470" y="2103120"/>
                    <a:pt x="4653280" y="2105660"/>
                    <a:pt x="4655820" y="2106930"/>
                  </a:cubicBezTo>
                  <a:cubicBezTo>
                    <a:pt x="4658360" y="2108200"/>
                    <a:pt x="4663440" y="2109470"/>
                    <a:pt x="4663440" y="2109470"/>
                  </a:cubicBezTo>
                  <a:cubicBezTo>
                    <a:pt x="4663440" y="2109470"/>
                    <a:pt x="4668520" y="2113280"/>
                    <a:pt x="4669790" y="2114550"/>
                  </a:cubicBezTo>
                  <a:cubicBezTo>
                    <a:pt x="4672330" y="2117090"/>
                    <a:pt x="4676140" y="2119630"/>
                    <a:pt x="4676140" y="2119630"/>
                  </a:cubicBezTo>
                  <a:cubicBezTo>
                    <a:pt x="4677410" y="2119630"/>
                    <a:pt x="4679950" y="2124710"/>
                    <a:pt x="4681220" y="2125980"/>
                  </a:cubicBezTo>
                  <a:cubicBezTo>
                    <a:pt x="4683760" y="2128520"/>
                    <a:pt x="4686300" y="2133600"/>
                    <a:pt x="4686300" y="2133600"/>
                  </a:cubicBezTo>
                  <a:cubicBezTo>
                    <a:pt x="4686300" y="2133600"/>
                    <a:pt x="4688840" y="2138680"/>
                    <a:pt x="4690110" y="2141220"/>
                  </a:cubicBezTo>
                  <a:cubicBezTo>
                    <a:pt x="4691380" y="2142490"/>
                    <a:pt x="4693920" y="2147570"/>
                    <a:pt x="4693920" y="2147570"/>
                  </a:cubicBezTo>
                  <a:cubicBezTo>
                    <a:pt x="4693920" y="2147570"/>
                    <a:pt x="4695190" y="2155190"/>
                    <a:pt x="4695190" y="2156460"/>
                  </a:cubicBezTo>
                  <a:cubicBezTo>
                    <a:pt x="4696460" y="2157730"/>
                    <a:pt x="4716780" y="2157730"/>
                    <a:pt x="4723130" y="2159000"/>
                  </a:cubicBezTo>
                  <a:cubicBezTo>
                    <a:pt x="4725670" y="2159000"/>
                    <a:pt x="4726940" y="2159000"/>
                    <a:pt x="4729480" y="2159000"/>
                  </a:cubicBezTo>
                  <a:cubicBezTo>
                    <a:pt x="4732020" y="2159000"/>
                    <a:pt x="4737100" y="2159000"/>
                    <a:pt x="4737100" y="2159000"/>
                  </a:cubicBezTo>
                  <a:cubicBezTo>
                    <a:pt x="4737100" y="2159000"/>
                    <a:pt x="4740910" y="2160270"/>
                    <a:pt x="4743450" y="2160270"/>
                  </a:cubicBezTo>
                  <a:cubicBezTo>
                    <a:pt x="4745990" y="2161540"/>
                    <a:pt x="4751070" y="2162810"/>
                    <a:pt x="4751070" y="2162810"/>
                  </a:cubicBezTo>
                  <a:cubicBezTo>
                    <a:pt x="4751070" y="2162810"/>
                    <a:pt x="4754880" y="2165350"/>
                    <a:pt x="4757420" y="2166620"/>
                  </a:cubicBezTo>
                  <a:cubicBezTo>
                    <a:pt x="4758690" y="2167890"/>
                    <a:pt x="4763770" y="2169160"/>
                    <a:pt x="4763770" y="2169160"/>
                  </a:cubicBezTo>
                  <a:cubicBezTo>
                    <a:pt x="4763770" y="2169160"/>
                    <a:pt x="4766310" y="2172970"/>
                    <a:pt x="4768850" y="2174240"/>
                  </a:cubicBezTo>
                  <a:cubicBezTo>
                    <a:pt x="4770120" y="2176780"/>
                    <a:pt x="4773930" y="2179320"/>
                    <a:pt x="4773930" y="2179320"/>
                  </a:cubicBezTo>
                  <a:cubicBezTo>
                    <a:pt x="4773930" y="2179320"/>
                    <a:pt x="4776470" y="2183130"/>
                    <a:pt x="4777740" y="2185670"/>
                  </a:cubicBezTo>
                  <a:cubicBezTo>
                    <a:pt x="4779010" y="2186940"/>
                    <a:pt x="4781550" y="2192020"/>
                    <a:pt x="4781550" y="2192020"/>
                  </a:cubicBezTo>
                  <a:cubicBezTo>
                    <a:pt x="4781550" y="2192020"/>
                    <a:pt x="4784090" y="2195830"/>
                    <a:pt x="4784090" y="2198370"/>
                  </a:cubicBezTo>
                  <a:cubicBezTo>
                    <a:pt x="4785360" y="2200910"/>
                    <a:pt x="4786630" y="2204720"/>
                    <a:pt x="4786630" y="2204720"/>
                  </a:cubicBezTo>
                  <a:cubicBezTo>
                    <a:pt x="4786630" y="2204720"/>
                    <a:pt x="4786630" y="2209800"/>
                    <a:pt x="4787900" y="2212340"/>
                  </a:cubicBezTo>
                  <a:cubicBezTo>
                    <a:pt x="4787900" y="2214880"/>
                    <a:pt x="4787900" y="2218690"/>
                    <a:pt x="4787900" y="2219960"/>
                  </a:cubicBezTo>
                  <a:cubicBezTo>
                    <a:pt x="4787900" y="2219960"/>
                    <a:pt x="4787900" y="2223770"/>
                    <a:pt x="4786630" y="2226310"/>
                  </a:cubicBezTo>
                  <a:cubicBezTo>
                    <a:pt x="4786630" y="2228850"/>
                    <a:pt x="4786630" y="2233930"/>
                    <a:pt x="4786630" y="2233930"/>
                  </a:cubicBezTo>
                  <a:cubicBezTo>
                    <a:pt x="4786630" y="2233930"/>
                    <a:pt x="4784090" y="2237740"/>
                    <a:pt x="4782820" y="2240280"/>
                  </a:cubicBezTo>
                  <a:cubicBezTo>
                    <a:pt x="4782820" y="2242820"/>
                    <a:pt x="4780280" y="2246630"/>
                    <a:pt x="4780280" y="2246630"/>
                  </a:cubicBezTo>
                  <a:cubicBezTo>
                    <a:pt x="4780280" y="2246630"/>
                    <a:pt x="4777740" y="2250440"/>
                    <a:pt x="4776470" y="2252980"/>
                  </a:cubicBezTo>
                  <a:cubicBezTo>
                    <a:pt x="4775200" y="2254250"/>
                    <a:pt x="4772660" y="2258060"/>
                    <a:pt x="4772660" y="2258060"/>
                  </a:cubicBezTo>
                  <a:cubicBezTo>
                    <a:pt x="4772660" y="2259330"/>
                    <a:pt x="4768850" y="2261870"/>
                    <a:pt x="4766310" y="2263140"/>
                  </a:cubicBezTo>
                  <a:cubicBezTo>
                    <a:pt x="4765040" y="2264410"/>
                    <a:pt x="4761230" y="2268220"/>
                    <a:pt x="4761230" y="2268220"/>
                  </a:cubicBezTo>
                  <a:cubicBezTo>
                    <a:pt x="4761230" y="2268220"/>
                    <a:pt x="4757420" y="2270760"/>
                    <a:pt x="4754880" y="2270760"/>
                  </a:cubicBezTo>
                  <a:cubicBezTo>
                    <a:pt x="4752340" y="2272030"/>
                    <a:pt x="4748530" y="2274570"/>
                    <a:pt x="4748530" y="2274570"/>
                  </a:cubicBezTo>
                  <a:cubicBezTo>
                    <a:pt x="4748530" y="2274570"/>
                    <a:pt x="4743450" y="2275840"/>
                    <a:pt x="4740910" y="2275840"/>
                  </a:cubicBezTo>
                  <a:cubicBezTo>
                    <a:pt x="4738370" y="2277110"/>
                    <a:pt x="4734560" y="2277110"/>
                    <a:pt x="4734560" y="2277110"/>
                  </a:cubicBezTo>
                  <a:cubicBezTo>
                    <a:pt x="4733290" y="2277110"/>
                    <a:pt x="4682490" y="2297430"/>
                    <a:pt x="4646930" y="2307590"/>
                  </a:cubicBezTo>
                  <a:cubicBezTo>
                    <a:pt x="4594860" y="2320290"/>
                    <a:pt x="4460240" y="2332990"/>
                    <a:pt x="4452620" y="2345690"/>
                  </a:cubicBezTo>
                  <a:cubicBezTo>
                    <a:pt x="4451350" y="2348230"/>
                    <a:pt x="4455160" y="2352040"/>
                    <a:pt x="4455160" y="2352040"/>
                  </a:cubicBezTo>
                  <a:cubicBezTo>
                    <a:pt x="4455160" y="2352040"/>
                    <a:pt x="4455160" y="2358390"/>
                    <a:pt x="4455160" y="2360930"/>
                  </a:cubicBezTo>
                  <a:cubicBezTo>
                    <a:pt x="4455160" y="2363470"/>
                    <a:pt x="4455160" y="2368550"/>
                    <a:pt x="4455160" y="2368550"/>
                  </a:cubicBezTo>
                  <a:cubicBezTo>
                    <a:pt x="4455160" y="2369820"/>
                    <a:pt x="4455160" y="2374900"/>
                    <a:pt x="4453890" y="2377440"/>
                  </a:cubicBezTo>
                  <a:cubicBezTo>
                    <a:pt x="4453890" y="2379980"/>
                    <a:pt x="4452620" y="2385060"/>
                    <a:pt x="4452620" y="2386330"/>
                  </a:cubicBezTo>
                  <a:cubicBezTo>
                    <a:pt x="4452620" y="2386330"/>
                    <a:pt x="4450080" y="2391410"/>
                    <a:pt x="4448810" y="2393950"/>
                  </a:cubicBezTo>
                  <a:cubicBezTo>
                    <a:pt x="4447540" y="2396490"/>
                    <a:pt x="4445000" y="2401570"/>
                    <a:pt x="4445000" y="2401570"/>
                  </a:cubicBezTo>
                  <a:cubicBezTo>
                    <a:pt x="4445000" y="2401570"/>
                    <a:pt x="4442460" y="2405380"/>
                    <a:pt x="4439920" y="2407920"/>
                  </a:cubicBezTo>
                  <a:cubicBezTo>
                    <a:pt x="4438650" y="2410460"/>
                    <a:pt x="4434840" y="2414270"/>
                    <a:pt x="4434840" y="2414270"/>
                  </a:cubicBezTo>
                  <a:cubicBezTo>
                    <a:pt x="4434840" y="2414270"/>
                    <a:pt x="4431030" y="2418080"/>
                    <a:pt x="4428490" y="2419350"/>
                  </a:cubicBezTo>
                  <a:cubicBezTo>
                    <a:pt x="4425950" y="2420620"/>
                    <a:pt x="4422140" y="2424430"/>
                    <a:pt x="4422140" y="2424430"/>
                  </a:cubicBezTo>
                  <a:cubicBezTo>
                    <a:pt x="4420870" y="2424430"/>
                    <a:pt x="4399280" y="2433320"/>
                    <a:pt x="4385310" y="2440940"/>
                  </a:cubicBezTo>
                  <a:cubicBezTo>
                    <a:pt x="4363720" y="2451100"/>
                    <a:pt x="4333240" y="2473960"/>
                    <a:pt x="4305300" y="2485390"/>
                  </a:cubicBezTo>
                  <a:cubicBezTo>
                    <a:pt x="4277360" y="2496820"/>
                    <a:pt x="4245610" y="2506980"/>
                    <a:pt x="4217670" y="2512060"/>
                  </a:cubicBezTo>
                  <a:cubicBezTo>
                    <a:pt x="4191000" y="2515870"/>
                    <a:pt x="4168140" y="2517140"/>
                    <a:pt x="4141470" y="2515870"/>
                  </a:cubicBezTo>
                  <a:cubicBezTo>
                    <a:pt x="4112260" y="2513330"/>
                    <a:pt x="4080510" y="2500630"/>
                    <a:pt x="4048760" y="2494280"/>
                  </a:cubicBezTo>
                  <a:cubicBezTo>
                    <a:pt x="4018280" y="2489200"/>
                    <a:pt x="3990340" y="2485390"/>
                    <a:pt x="3953510" y="2481580"/>
                  </a:cubicBezTo>
                  <a:cubicBezTo>
                    <a:pt x="3907790" y="2477770"/>
                    <a:pt x="3849370" y="2476500"/>
                    <a:pt x="3793490" y="2475230"/>
                  </a:cubicBezTo>
                  <a:cubicBezTo>
                    <a:pt x="3732530" y="2473960"/>
                    <a:pt x="3653790" y="2475230"/>
                    <a:pt x="3601720" y="2475230"/>
                  </a:cubicBezTo>
                  <a:cubicBezTo>
                    <a:pt x="3563620" y="2473960"/>
                    <a:pt x="3506470" y="2472690"/>
                    <a:pt x="3506470" y="2472690"/>
                  </a:cubicBezTo>
                  <a:cubicBezTo>
                    <a:pt x="3506470" y="2472690"/>
                    <a:pt x="3501390" y="2471420"/>
                    <a:pt x="3498850" y="2471420"/>
                  </a:cubicBezTo>
                  <a:cubicBezTo>
                    <a:pt x="3496310" y="2471420"/>
                    <a:pt x="3492500" y="2471420"/>
                    <a:pt x="3491230" y="2471420"/>
                  </a:cubicBezTo>
                  <a:cubicBezTo>
                    <a:pt x="3491230" y="2471420"/>
                    <a:pt x="3487420" y="2470150"/>
                    <a:pt x="3484880" y="2470150"/>
                  </a:cubicBezTo>
                  <a:cubicBezTo>
                    <a:pt x="3482340" y="2468880"/>
                    <a:pt x="3478530" y="2467610"/>
                    <a:pt x="3478530" y="2467610"/>
                  </a:cubicBezTo>
                  <a:cubicBezTo>
                    <a:pt x="3477260" y="2467610"/>
                    <a:pt x="3473450" y="2465070"/>
                    <a:pt x="3472180" y="2463800"/>
                  </a:cubicBezTo>
                  <a:cubicBezTo>
                    <a:pt x="3469640" y="2462530"/>
                    <a:pt x="3465830" y="2461260"/>
                    <a:pt x="3465830" y="2459990"/>
                  </a:cubicBezTo>
                  <a:cubicBezTo>
                    <a:pt x="3465830" y="2459990"/>
                    <a:pt x="3462020" y="2457450"/>
                    <a:pt x="3459480" y="2456180"/>
                  </a:cubicBezTo>
                  <a:cubicBezTo>
                    <a:pt x="3458210" y="2453640"/>
                    <a:pt x="3454400" y="2451100"/>
                    <a:pt x="3454400" y="2451100"/>
                  </a:cubicBezTo>
                  <a:cubicBezTo>
                    <a:pt x="3454400" y="2451100"/>
                    <a:pt x="3451860" y="2446020"/>
                    <a:pt x="3450590" y="2444750"/>
                  </a:cubicBezTo>
                  <a:cubicBezTo>
                    <a:pt x="3449320" y="2442210"/>
                    <a:pt x="3446780" y="2438400"/>
                    <a:pt x="3446780" y="2438400"/>
                  </a:cubicBezTo>
                  <a:cubicBezTo>
                    <a:pt x="3446780" y="2438400"/>
                    <a:pt x="3445510" y="2433320"/>
                    <a:pt x="3444240" y="2432050"/>
                  </a:cubicBezTo>
                  <a:cubicBezTo>
                    <a:pt x="3444240" y="2430780"/>
                    <a:pt x="3444240" y="2430780"/>
                    <a:pt x="3444240" y="2430780"/>
                  </a:cubicBezTo>
                  <a:cubicBezTo>
                    <a:pt x="3435350" y="2424430"/>
                    <a:pt x="3223260" y="2461260"/>
                    <a:pt x="3094990" y="2476500"/>
                  </a:cubicBezTo>
                  <a:cubicBezTo>
                    <a:pt x="2934970" y="2494280"/>
                    <a:pt x="2720340" y="2518410"/>
                    <a:pt x="2557780" y="2532380"/>
                  </a:cubicBezTo>
                  <a:cubicBezTo>
                    <a:pt x="2420620" y="2545080"/>
                    <a:pt x="2277110" y="2557780"/>
                    <a:pt x="2181860" y="2560320"/>
                  </a:cubicBezTo>
                  <a:cubicBezTo>
                    <a:pt x="2122170" y="2561590"/>
                    <a:pt x="2038350" y="2556510"/>
                    <a:pt x="2037080" y="2556510"/>
                  </a:cubicBezTo>
                  <a:cubicBezTo>
                    <a:pt x="2037080" y="2556510"/>
                    <a:pt x="2033270" y="2556510"/>
                    <a:pt x="2030730" y="2556510"/>
                  </a:cubicBezTo>
                  <a:cubicBezTo>
                    <a:pt x="2028190" y="2556510"/>
                    <a:pt x="2023110" y="2556510"/>
                    <a:pt x="2023110" y="2556510"/>
                  </a:cubicBezTo>
                  <a:cubicBezTo>
                    <a:pt x="2023110" y="2556510"/>
                    <a:pt x="2018030" y="2555240"/>
                    <a:pt x="2016760" y="2555240"/>
                  </a:cubicBezTo>
                  <a:cubicBezTo>
                    <a:pt x="2014220" y="2555240"/>
                    <a:pt x="2009140" y="2553970"/>
                    <a:pt x="2009140" y="2553970"/>
                  </a:cubicBezTo>
                  <a:cubicBezTo>
                    <a:pt x="2009140" y="2553970"/>
                    <a:pt x="2005330" y="2551430"/>
                    <a:pt x="2002790" y="2551430"/>
                  </a:cubicBezTo>
                  <a:cubicBezTo>
                    <a:pt x="2000250" y="2550160"/>
                    <a:pt x="1996440" y="2547620"/>
                    <a:pt x="1996440" y="2547620"/>
                  </a:cubicBezTo>
                  <a:cubicBezTo>
                    <a:pt x="1996440" y="2547620"/>
                    <a:pt x="1992630" y="2545080"/>
                    <a:pt x="1991360" y="2543810"/>
                  </a:cubicBezTo>
                  <a:cubicBezTo>
                    <a:pt x="1988820" y="2541270"/>
                    <a:pt x="1985010" y="2538730"/>
                    <a:pt x="1985010" y="2538730"/>
                  </a:cubicBezTo>
                  <a:cubicBezTo>
                    <a:pt x="1985010" y="2538730"/>
                    <a:pt x="1982470" y="2534920"/>
                    <a:pt x="1981200" y="2533650"/>
                  </a:cubicBezTo>
                  <a:cubicBezTo>
                    <a:pt x="1979930" y="2531110"/>
                    <a:pt x="1977390" y="2527300"/>
                    <a:pt x="1976120" y="2527300"/>
                  </a:cubicBezTo>
                  <a:cubicBezTo>
                    <a:pt x="1976120" y="2527300"/>
                    <a:pt x="1974850" y="2523490"/>
                    <a:pt x="1973580" y="2520950"/>
                  </a:cubicBezTo>
                  <a:cubicBezTo>
                    <a:pt x="1973580" y="2518410"/>
                    <a:pt x="1971040" y="2514600"/>
                    <a:pt x="1971040" y="2514600"/>
                  </a:cubicBezTo>
                  <a:cubicBezTo>
                    <a:pt x="1971040" y="2514600"/>
                    <a:pt x="1969770" y="2509520"/>
                    <a:pt x="1969770" y="2506980"/>
                  </a:cubicBezTo>
                  <a:cubicBezTo>
                    <a:pt x="1969770" y="2504440"/>
                    <a:pt x="1968500" y="2500630"/>
                    <a:pt x="1968500" y="2500630"/>
                  </a:cubicBezTo>
                  <a:cubicBezTo>
                    <a:pt x="1968500" y="2500630"/>
                    <a:pt x="1969770" y="2495550"/>
                    <a:pt x="1969770" y="2493010"/>
                  </a:cubicBezTo>
                  <a:cubicBezTo>
                    <a:pt x="1969770" y="2490470"/>
                    <a:pt x="1969770" y="2486660"/>
                    <a:pt x="1969770" y="2486660"/>
                  </a:cubicBezTo>
                  <a:cubicBezTo>
                    <a:pt x="1969770" y="2485390"/>
                    <a:pt x="1971040" y="2481580"/>
                    <a:pt x="1972310" y="2479040"/>
                  </a:cubicBezTo>
                  <a:cubicBezTo>
                    <a:pt x="1972310" y="2476500"/>
                    <a:pt x="1974850" y="2472690"/>
                    <a:pt x="1974850" y="2472690"/>
                  </a:cubicBezTo>
                  <a:cubicBezTo>
                    <a:pt x="1974850" y="2472690"/>
                    <a:pt x="1977390" y="2468880"/>
                    <a:pt x="1978660" y="2466340"/>
                  </a:cubicBezTo>
                  <a:cubicBezTo>
                    <a:pt x="1979930" y="2465070"/>
                    <a:pt x="1982470" y="2459990"/>
                    <a:pt x="1982470" y="2459990"/>
                  </a:cubicBezTo>
                  <a:cubicBezTo>
                    <a:pt x="1982470" y="2459990"/>
                    <a:pt x="1985010" y="2457450"/>
                    <a:pt x="1987550" y="2454910"/>
                  </a:cubicBezTo>
                  <a:cubicBezTo>
                    <a:pt x="1988820" y="2453640"/>
                    <a:pt x="1992630" y="2451100"/>
                    <a:pt x="1992630" y="2451100"/>
                  </a:cubicBezTo>
                  <a:cubicBezTo>
                    <a:pt x="1992630" y="2451100"/>
                    <a:pt x="1996440" y="2448560"/>
                    <a:pt x="1998980" y="2447290"/>
                  </a:cubicBezTo>
                  <a:cubicBezTo>
                    <a:pt x="2000250" y="2446020"/>
                    <a:pt x="2004060" y="2443480"/>
                    <a:pt x="2004060" y="2443480"/>
                  </a:cubicBezTo>
                  <a:cubicBezTo>
                    <a:pt x="2004060" y="2443480"/>
                    <a:pt x="2009140" y="2442210"/>
                    <a:pt x="2011680" y="2440940"/>
                  </a:cubicBezTo>
                  <a:cubicBezTo>
                    <a:pt x="2014220" y="2440940"/>
                    <a:pt x="2015490" y="2440940"/>
                    <a:pt x="2018030" y="2439670"/>
                  </a:cubicBezTo>
                  <a:cubicBezTo>
                    <a:pt x="2025650" y="2437130"/>
                    <a:pt x="2037080" y="2433320"/>
                    <a:pt x="2053590" y="2429510"/>
                  </a:cubicBezTo>
                  <a:cubicBezTo>
                    <a:pt x="2089150" y="2421890"/>
                    <a:pt x="2169160" y="2410460"/>
                    <a:pt x="2225040" y="2401570"/>
                  </a:cubicBezTo>
                  <a:cubicBezTo>
                    <a:pt x="2278380" y="2392680"/>
                    <a:pt x="2382520" y="2376170"/>
                    <a:pt x="2382520" y="2374900"/>
                  </a:cubicBezTo>
                  <a:cubicBezTo>
                    <a:pt x="2381250" y="2373630"/>
                    <a:pt x="2373630" y="2374900"/>
                    <a:pt x="2362200" y="2376170"/>
                  </a:cubicBezTo>
                  <a:cubicBezTo>
                    <a:pt x="2312670" y="2378710"/>
                    <a:pt x="2065020" y="2396490"/>
                    <a:pt x="1949450" y="2404110"/>
                  </a:cubicBezTo>
                  <a:cubicBezTo>
                    <a:pt x="1866900" y="2410460"/>
                    <a:pt x="1778000" y="2415540"/>
                    <a:pt x="1734820" y="2419350"/>
                  </a:cubicBezTo>
                  <a:cubicBezTo>
                    <a:pt x="1714500" y="2420620"/>
                    <a:pt x="1700530" y="2425700"/>
                    <a:pt x="1692910" y="2424430"/>
                  </a:cubicBezTo>
                  <a:cubicBezTo>
                    <a:pt x="1690370" y="2424430"/>
                    <a:pt x="1690370" y="2423160"/>
                    <a:pt x="1686560" y="2423160"/>
                  </a:cubicBezTo>
                  <a:cubicBezTo>
                    <a:pt x="1666240" y="2420620"/>
                    <a:pt x="1529080" y="2434590"/>
                    <a:pt x="1463040" y="2438400"/>
                  </a:cubicBezTo>
                  <a:cubicBezTo>
                    <a:pt x="1410970" y="2440940"/>
                    <a:pt x="1370330" y="2435860"/>
                    <a:pt x="1324610" y="2446020"/>
                  </a:cubicBezTo>
                  <a:cubicBezTo>
                    <a:pt x="1276350" y="2457450"/>
                    <a:pt x="1233170" y="2486660"/>
                    <a:pt x="1179830" y="2505710"/>
                  </a:cubicBezTo>
                  <a:cubicBezTo>
                    <a:pt x="1117600" y="2527300"/>
                    <a:pt x="1040130" y="2555240"/>
                    <a:pt x="974090" y="2566670"/>
                  </a:cubicBezTo>
                  <a:cubicBezTo>
                    <a:pt x="918210" y="2576830"/>
                    <a:pt x="859790" y="2585720"/>
                    <a:pt x="811530" y="2578100"/>
                  </a:cubicBezTo>
                  <a:cubicBezTo>
                    <a:pt x="769620" y="2570480"/>
                    <a:pt x="716280" y="2550160"/>
                    <a:pt x="697230" y="2528570"/>
                  </a:cubicBezTo>
                  <a:cubicBezTo>
                    <a:pt x="685800" y="2515870"/>
                    <a:pt x="697230" y="2491740"/>
                    <a:pt x="684530" y="2482850"/>
                  </a:cubicBezTo>
                  <a:cubicBezTo>
                    <a:pt x="657860" y="2463800"/>
                    <a:pt x="568960" y="2490470"/>
                    <a:pt x="501650" y="2494280"/>
                  </a:cubicBezTo>
                  <a:cubicBezTo>
                    <a:pt x="416560" y="2498090"/>
                    <a:pt x="292100" y="2501900"/>
                    <a:pt x="215900" y="2504440"/>
                  </a:cubicBezTo>
                  <a:cubicBezTo>
                    <a:pt x="163830" y="2506980"/>
                    <a:pt x="113030" y="2512060"/>
                    <a:pt x="86360" y="2510790"/>
                  </a:cubicBezTo>
                  <a:cubicBezTo>
                    <a:pt x="76200" y="2510790"/>
                    <a:pt x="68580" y="2508250"/>
                    <a:pt x="62230" y="2506980"/>
                  </a:cubicBezTo>
                  <a:cubicBezTo>
                    <a:pt x="59690" y="2506980"/>
                    <a:pt x="57150" y="2506980"/>
                    <a:pt x="55880" y="2506980"/>
                  </a:cubicBezTo>
                  <a:cubicBezTo>
                    <a:pt x="53340" y="2505710"/>
                    <a:pt x="48260" y="2505710"/>
                    <a:pt x="48260" y="2505710"/>
                  </a:cubicBezTo>
                  <a:cubicBezTo>
                    <a:pt x="48260" y="2505710"/>
                    <a:pt x="43180" y="2504440"/>
                    <a:pt x="40640" y="2503170"/>
                  </a:cubicBezTo>
                  <a:cubicBezTo>
                    <a:pt x="38100" y="2503170"/>
                    <a:pt x="34290" y="2500630"/>
                    <a:pt x="34290" y="2500630"/>
                  </a:cubicBezTo>
                  <a:cubicBezTo>
                    <a:pt x="34290" y="2500630"/>
                    <a:pt x="29210" y="2498090"/>
                    <a:pt x="27940" y="2496820"/>
                  </a:cubicBezTo>
                  <a:cubicBezTo>
                    <a:pt x="25400" y="2495550"/>
                    <a:pt x="21590" y="2493010"/>
                    <a:pt x="21590" y="2493010"/>
                  </a:cubicBezTo>
                  <a:cubicBezTo>
                    <a:pt x="21590" y="2493010"/>
                    <a:pt x="17780" y="2489200"/>
                    <a:pt x="16510" y="2487930"/>
                  </a:cubicBezTo>
                  <a:cubicBezTo>
                    <a:pt x="15240" y="2486660"/>
                    <a:pt x="11430" y="2482850"/>
                    <a:pt x="11430" y="2482850"/>
                  </a:cubicBezTo>
                  <a:cubicBezTo>
                    <a:pt x="11430" y="2482850"/>
                    <a:pt x="8890" y="2477770"/>
                    <a:pt x="7620" y="2476500"/>
                  </a:cubicBezTo>
                  <a:cubicBezTo>
                    <a:pt x="6350" y="2473960"/>
                    <a:pt x="3810" y="2470150"/>
                    <a:pt x="3810" y="2470150"/>
                  </a:cubicBezTo>
                  <a:cubicBezTo>
                    <a:pt x="3810" y="2470150"/>
                    <a:pt x="2540" y="2465070"/>
                    <a:pt x="2540" y="2462530"/>
                  </a:cubicBezTo>
                  <a:cubicBezTo>
                    <a:pt x="1270" y="2459990"/>
                    <a:pt x="0" y="2456180"/>
                    <a:pt x="0" y="2456180"/>
                  </a:cubicBezTo>
                  <a:cubicBezTo>
                    <a:pt x="0" y="2456180"/>
                    <a:pt x="0" y="2451100"/>
                    <a:pt x="0" y="2448560"/>
                  </a:cubicBezTo>
                  <a:cubicBezTo>
                    <a:pt x="0" y="2446020"/>
                    <a:pt x="0" y="2440940"/>
                    <a:pt x="0" y="2440940"/>
                  </a:cubicBezTo>
                  <a:moveTo>
                    <a:pt x="312420" y="2084070"/>
                  </a:moveTo>
                  <a:cubicBezTo>
                    <a:pt x="472440" y="2018030"/>
                    <a:pt x="519430" y="2004060"/>
                    <a:pt x="518160" y="2002790"/>
                  </a:cubicBezTo>
                  <a:cubicBezTo>
                    <a:pt x="518160" y="2001520"/>
                    <a:pt x="509270" y="2002790"/>
                    <a:pt x="509270" y="2002790"/>
                  </a:cubicBezTo>
                  <a:cubicBezTo>
                    <a:pt x="509270" y="2002790"/>
                    <a:pt x="504190" y="2001520"/>
                    <a:pt x="500380" y="2001520"/>
                  </a:cubicBezTo>
                  <a:cubicBezTo>
                    <a:pt x="497840" y="2001520"/>
                    <a:pt x="491490" y="2000250"/>
                    <a:pt x="491490" y="2000250"/>
                  </a:cubicBezTo>
                  <a:cubicBezTo>
                    <a:pt x="491490" y="2000250"/>
                    <a:pt x="490220" y="1998980"/>
                    <a:pt x="488950" y="1998980"/>
                  </a:cubicBezTo>
                  <a:cubicBezTo>
                    <a:pt x="486410" y="1998980"/>
                    <a:pt x="483870" y="2000250"/>
                    <a:pt x="478790" y="2002790"/>
                  </a:cubicBezTo>
                  <a:cubicBezTo>
                    <a:pt x="463550" y="2007870"/>
                    <a:pt x="414020" y="2025650"/>
                    <a:pt x="384810" y="2039620"/>
                  </a:cubicBezTo>
                  <a:cubicBezTo>
                    <a:pt x="359410" y="2052320"/>
                    <a:pt x="312420" y="2084070"/>
                    <a:pt x="312420" y="2084070"/>
                  </a:cubicBezTo>
                  <a:moveTo>
                    <a:pt x="513080" y="1794510"/>
                  </a:moveTo>
                  <a:cubicBezTo>
                    <a:pt x="537210" y="1793240"/>
                    <a:pt x="539750" y="1786890"/>
                    <a:pt x="538480" y="1785620"/>
                  </a:cubicBezTo>
                  <a:cubicBezTo>
                    <a:pt x="537210" y="1784350"/>
                    <a:pt x="513080" y="1794510"/>
                    <a:pt x="513080" y="1794510"/>
                  </a:cubicBezTo>
                  <a:moveTo>
                    <a:pt x="787400" y="666750"/>
                  </a:moveTo>
                  <a:cubicBezTo>
                    <a:pt x="812800" y="716280"/>
                    <a:pt x="816610" y="756920"/>
                    <a:pt x="830580" y="762000"/>
                  </a:cubicBezTo>
                  <a:cubicBezTo>
                    <a:pt x="843280" y="767080"/>
                    <a:pt x="871220" y="742950"/>
                    <a:pt x="883920" y="734060"/>
                  </a:cubicBezTo>
                  <a:cubicBezTo>
                    <a:pt x="891540" y="728980"/>
                    <a:pt x="902970" y="723900"/>
                    <a:pt x="901700" y="718820"/>
                  </a:cubicBezTo>
                  <a:cubicBezTo>
                    <a:pt x="899160" y="704850"/>
                    <a:pt x="787400" y="666750"/>
                    <a:pt x="787400" y="666750"/>
                  </a:cubicBezTo>
                  <a:moveTo>
                    <a:pt x="980440" y="1943100"/>
                  </a:moveTo>
                  <a:cubicBezTo>
                    <a:pt x="990600" y="1948180"/>
                    <a:pt x="988060" y="1940560"/>
                    <a:pt x="985520" y="1939290"/>
                  </a:cubicBezTo>
                  <a:cubicBezTo>
                    <a:pt x="984250" y="1939290"/>
                    <a:pt x="980440" y="1943100"/>
                    <a:pt x="980440" y="1943100"/>
                  </a:cubicBezTo>
                  <a:moveTo>
                    <a:pt x="1238250" y="2137410"/>
                  </a:moveTo>
                  <a:cubicBezTo>
                    <a:pt x="1277620" y="2127250"/>
                    <a:pt x="1306830" y="2131060"/>
                    <a:pt x="1316990" y="2119630"/>
                  </a:cubicBezTo>
                  <a:cubicBezTo>
                    <a:pt x="1329690" y="2108200"/>
                    <a:pt x="1333500" y="2061210"/>
                    <a:pt x="1329690" y="2058670"/>
                  </a:cubicBezTo>
                  <a:cubicBezTo>
                    <a:pt x="1328420" y="2058670"/>
                    <a:pt x="1325880" y="2062480"/>
                    <a:pt x="1322070" y="2065020"/>
                  </a:cubicBezTo>
                  <a:cubicBezTo>
                    <a:pt x="1310640" y="2070100"/>
                    <a:pt x="1263650" y="2078990"/>
                    <a:pt x="1253490" y="2092960"/>
                  </a:cubicBezTo>
                  <a:cubicBezTo>
                    <a:pt x="1245870" y="2103120"/>
                    <a:pt x="1253490" y="2123440"/>
                    <a:pt x="1248410" y="2129790"/>
                  </a:cubicBezTo>
                  <a:cubicBezTo>
                    <a:pt x="1245870" y="2134870"/>
                    <a:pt x="1238250" y="2137410"/>
                    <a:pt x="1238250" y="2137410"/>
                  </a:cubicBezTo>
                  <a:moveTo>
                    <a:pt x="1271270" y="1930400"/>
                  </a:moveTo>
                  <a:cubicBezTo>
                    <a:pt x="1272540" y="1932940"/>
                    <a:pt x="1275080" y="1930400"/>
                    <a:pt x="1275080" y="1930400"/>
                  </a:cubicBezTo>
                  <a:cubicBezTo>
                    <a:pt x="1275080" y="1929130"/>
                    <a:pt x="1271270" y="1930400"/>
                    <a:pt x="1271270" y="1930400"/>
                  </a:cubicBezTo>
                  <a:moveTo>
                    <a:pt x="1408430" y="2007870"/>
                  </a:moveTo>
                  <a:cubicBezTo>
                    <a:pt x="1414780" y="2006600"/>
                    <a:pt x="1427480" y="2021840"/>
                    <a:pt x="1437640" y="2021840"/>
                  </a:cubicBezTo>
                  <a:cubicBezTo>
                    <a:pt x="1451610" y="2020570"/>
                    <a:pt x="1477010" y="1996440"/>
                    <a:pt x="1485900" y="1991360"/>
                  </a:cubicBezTo>
                  <a:cubicBezTo>
                    <a:pt x="1489710" y="1990090"/>
                    <a:pt x="1494790" y="1988820"/>
                    <a:pt x="1494790" y="1988820"/>
                  </a:cubicBezTo>
                  <a:cubicBezTo>
                    <a:pt x="1493520" y="1986280"/>
                    <a:pt x="1433830" y="1977390"/>
                    <a:pt x="1419860" y="1986280"/>
                  </a:cubicBezTo>
                  <a:cubicBezTo>
                    <a:pt x="1412240" y="1990090"/>
                    <a:pt x="1408430" y="2007870"/>
                    <a:pt x="1408430" y="2007870"/>
                  </a:cubicBezTo>
                  <a:moveTo>
                    <a:pt x="1708150" y="2057400"/>
                  </a:moveTo>
                  <a:cubicBezTo>
                    <a:pt x="1786890" y="2047240"/>
                    <a:pt x="1790700" y="2034540"/>
                    <a:pt x="1797050" y="2026920"/>
                  </a:cubicBezTo>
                  <a:cubicBezTo>
                    <a:pt x="1800860" y="2021840"/>
                    <a:pt x="1809750" y="2014220"/>
                    <a:pt x="1808480" y="2012950"/>
                  </a:cubicBezTo>
                  <a:cubicBezTo>
                    <a:pt x="1805940" y="2009140"/>
                    <a:pt x="1722120" y="2051050"/>
                    <a:pt x="1711960" y="2056130"/>
                  </a:cubicBezTo>
                  <a:cubicBezTo>
                    <a:pt x="1709420" y="2057400"/>
                    <a:pt x="1708150" y="2057400"/>
                    <a:pt x="1708150" y="2057400"/>
                  </a:cubicBezTo>
                  <a:moveTo>
                    <a:pt x="1734820" y="648970"/>
                  </a:moveTo>
                  <a:cubicBezTo>
                    <a:pt x="1844040" y="635000"/>
                    <a:pt x="2007870" y="623570"/>
                    <a:pt x="2007870" y="618490"/>
                  </a:cubicBezTo>
                  <a:cubicBezTo>
                    <a:pt x="2007870" y="614680"/>
                    <a:pt x="1877060" y="613410"/>
                    <a:pt x="1877060" y="613410"/>
                  </a:cubicBezTo>
                  <a:cubicBezTo>
                    <a:pt x="1877060" y="613410"/>
                    <a:pt x="1871980" y="614680"/>
                    <a:pt x="1869440" y="615950"/>
                  </a:cubicBezTo>
                  <a:cubicBezTo>
                    <a:pt x="1866900" y="617220"/>
                    <a:pt x="1863090" y="618490"/>
                    <a:pt x="1863090" y="618490"/>
                  </a:cubicBezTo>
                  <a:cubicBezTo>
                    <a:pt x="1863090" y="618490"/>
                    <a:pt x="1858010" y="619760"/>
                    <a:pt x="1855470" y="619760"/>
                  </a:cubicBezTo>
                  <a:cubicBezTo>
                    <a:pt x="1852930" y="619760"/>
                    <a:pt x="1847850" y="621030"/>
                    <a:pt x="1847850" y="621030"/>
                  </a:cubicBezTo>
                  <a:cubicBezTo>
                    <a:pt x="1847850" y="621030"/>
                    <a:pt x="1842770" y="619760"/>
                    <a:pt x="1840230" y="619760"/>
                  </a:cubicBezTo>
                  <a:cubicBezTo>
                    <a:pt x="1837690" y="619760"/>
                    <a:pt x="1832610" y="618490"/>
                    <a:pt x="1832610" y="618490"/>
                  </a:cubicBezTo>
                  <a:cubicBezTo>
                    <a:pt x="1832610" y="618490"/>
                    <a:pt x="1827530" y="617220"/>
                    <a:pt x="1824990" y="615950"/>
                  </a:cubicBezTo>
                  <a:cubicBezTo>
                    <a:pt x="1822450" y="614680"/>
                    <a:pt x="1818640" y="613410"/>
                    <a:pt x="1817370" y="613410"/>
                  </a:cubicBezTo>
                  <a:cubicBezTo>
                    <a:pt x="1817370" y="613410"/>
                    <a:pt x="1813560" y="610870"/>
                    <a:pt x="1812290" y="608330"/>
                  </a:cubicBezTo>
                  <a:cubicBezTo>
                    <a:pt x="1809750" y="607060"/>
                    <a:pt x="1805940" y="604520"/>
                    <a:pt x="1805940" y="604520"/>
                  </a:cubicBezTo>
                  <a:cubicBezTo>
                    <a:pt x="1805940" y="604520"/>
                    <a:pt x="1802130" y="600710"/>
                    <a:pt x="1800860" y="598170"/>
                  </a:cubicBezTo>
                  <a:cubicBezTo>
                    <a:pt x="1798320" y="596900"/>
                    <a:pt x="1795780" y="593090"/>
                    <a:pt x="1795780" y="593090"/>
                  </a:cubicBezTo>
                  <a:cubicBezTo>
                    <a:pt x="1795780" y="593090"/>
                    <a:pt x="1794510" y="589280"/>
                    <a:pt x="1793240" y="589280"/>
                  </a:cubicBezTo>
                  <a:cubicBezTo>
                    <a:pt x="1789430" y="588010"/>
                    <a:pt x="1774190" y="603250"/>
                    <a:pt x="1765300" y="612140"/>
                  </a:cubicBezTo>
                  <a:cubicBezTo>
                    <a:pt x="1755140" y="622300"/>
                    <a:pt x="1734820" y="648970"/>
                    <a:pt x="1734820" y="648970"/>
                  </a:cubicBezTo>
                  <a:moveTo>
                    <a:pt x="1818640" y="1577340"/>
                  </a:moveTo>
                  <a:cubicBezTo>
                    <a:pt x="1977390" y="1564640"/>
                    <a:pt x="1983740" y="1563370"/>
                    <a:pt x="1991360" y="1562100"/>
                  </a:cubicBezTo>
                  <a:cubicBezTo>
                    <a:pt x="1997710" y="1560830"/>
                    <a:pt x="2007870" y="1557020"/>
                    <a:pt x="2007870" y="1555750"/>
                  </a:cubicBezTo>
                  <a:cubicBezTo>
                    <a:pt x="2007870" y="1554480"/>
                    <a:pt x="1968500" y="1555750"/>
                    <a:pt x="1968500" y="1555750"/>
                  </a:cubicBezTo>
                  <a:cubicBezTo>
                    <a:pt x="1968500" y="1555750"/>
                    <a:pt x="1964690" y="1555750"/>
                    <a:pt x="1962150" y="1555750"/>
                  </a:cubicBezTo>
                  <a:cubicBezTo>
                    <a:pt x="1959610" y="1555750"/>
                    <a:pt x="1954530" y="1554480"/>
                    <a:pt x="1954530" y="1554480"/>
                  </a:cubicBezTo>
                  <a:cubicBezTo>
                    <a:pt x="1954530" y="1554480"/>
                    <a:pt x="1949450" y="1553210"/>
                    <a:pt x="1948180" y="1553210"/>
                  </a:cubicBezTo>
                  <a:cubicBezTo>
                    <a:pt x="1945640" y="1553210"/>
                    <a:pt x="1944370" y="1551940"/>
                    <a:pt x="1941830" y="1551940"/>
                  </a:cubicBezTo>
                  <a:cubicBezTo>
                    <a:pt x="1935480" y="1551940"/>
                    <a:pt x="1924050" y="1555750"/>
                    <a:pt x="1911350" y="1558290"/>
                  </a:cubicBezTo>
                  <a:cubicBezTo>
                    <a:pt x="1889760" y="1562100"/>
                    <a:pt x="1818640" y="1577340"/>
                    <a:pt x="1818640" y="1577340"/>
                  </a:cubicBezTo>
                  <a:moveTo>
                    <a:pt x="2011680" y="618490"/>
                  </a:moveTo>
                  <a:cubicBezTo>
                    <a:pt x="2345690" y="582930"/>
                    <a:pt x="2354580" y="586740"/>
                    <a:pt x="2364740" y="581660"/>
                  </a:cubicBezTo>
                  <a:cubicBezTo>
                    <a:pt x="2374900" y="576580"/>
                    <a:pt x="2381250" y="567690"/>
                    <a:pt x="2387600" y="557530"/>
                  </a:cubicBezTo>
                  <a:cubicBezTo>
                    <a:pt x="2393950" y="547370"/>
                    <a:pt x="2405380" y="527050"/>
                    <a:pt x="2401570" y="521970"/>
                  </a:cubicBezTo>
                  <a:cubicBezTo>
                    <a:pt x="2399030" y="518160"/>
                    <a:pt x="2386330" y="519430"/>
                    <a:pt x="2378710" y="520700"/>
                  </a:cubicBezTo>
                  <a:cubicBezTo>
                    <a:pt x="2371090" y="521970"/>
                    <a:pt x="2368550" y="524510"/>
                    <a:pt x="2359660" y="527050"/>
                  </a:cubicBezTo>
                  <a:cubicBezTo>
                    <a:pt x="2330450" y="535940"/>
                    <a:pt x="2244090" y="566420"/>
                    <a:pt x="2185670" y="581660"/>
                  </a:cubicBezTo>
                  <a:cubicBezTo>
                    <a:pt x="2128520" y="596900"/>
                    <a:pt x="2011680" y="618490"/>
                    <a:pt x="2011680" y="618490"/>
                  </a:cubicBezTo>
                  <a:moveTo>
                    <a:pt x="2114550" y="2002790"/>
                  </a:moveTo>
                  <a:cubicBezTo>
                    <a:pt x="2600960" y="1927860"/>
                    <a:pt x="2747010" y="1905000"/>
                    <a:pt x="2745740" y="1903730"/>
                  </a:cubicBezTo>
                  <a:cubicBezTo>
                    <a:pt x="2745740" y="1903730"/>
                    <a:pt x="2713990" y="1907540"/>
                    <a:pt x="2682240" y="1911350"/>
                  </a:cubicBezTo>
                  <a:cubicBezTo>
                    <a:pt x="2592070" y="1921510"/>
                    <a:pt x="2249170" y="1927860"/>
                    <a:pt x="2166620" y="1960880"/>
                  </a:cubicBezTo>
                  <a:cubicBezTo>
                    <a:pt x="2137410" y="1973580"/>
                    <a:pt x="2114550" y="2002790"/>
                    <a:pt x="2114550" y="2002790"/>
                  </a:cubicBezTo>
                  <a:moveTo>
                    <a:pt x="2510790" y="570230"/>
                  </a:moveTo>
                  <a:cubicBezTo>
                    <a:pt x="2962910" y="533400"/>
                    <a:pt x="3091180" y="533400"/>
                    <a:pt x="3098800" y="523240"/>
                  </a:cubicBezTo>
                  <a:cubicBezTo>
                    <a:pt x="3100070" y="521970"/>
                    <a:pt x="3098800" y="519430"/>
                    <a:pt x="3098800" y="519430"/>
                  </a:cubicBezTo>
                  <a:cubicBezTo>
                    <a:pt x="3098800" y="519430"/>
                    <a:pt x="3098800" y="514350"/>
                    <a:pt x="3098800" y="511810"/>
                  </a:cubicBezTo>
                  <a:cubicBezTo>
                    <a:pt x="3098800" y="509270"/>
                    <a:pt x="3098800" y="504190"/>
                    <a:pt x="3098800" y="504190"/>
                  </a:cubicBezTo>
                  <a:cubicBezTo>
                    <a:pt x="3098800" y="504190"/>
                    <a:pt x="3100070" y="499110"/>
                    <a:pt x="3101340" y="496570"/>
                  </a:cubicBezTo>
                  <a:cubicBezTo>
                    <a:pt x="3101340" y="494030"/>
                    <a:pt x="3102610" y="490220"/>
                    <a:pt x="3102610" y="490220"/>
                  </a:cubicBezTo>
                  <a:cubicBezTo>
                    <a:pt x="3102610" y="490220"/>
                    <a:pt x="3105150" y="485140"/>
                    <a:pt x="3106420" y="482600"/>
                  </a:cubicBezTo>
                  <a:cubicBezTo>
                    <a:pt x="3107690" y="481330"/>
                    <a:pt x="3110230" y="476250"/>
                    <a:pt x="3110230" y="476250"/>
                  </a:cubicBezTo>
                  <a:cubicBezTo>
                    <a:pt x="3110230" y="476250"/>
                    <a:pt x="3114040" y="472440"/>
                    <a:pt x="3116580" y="471170"/>
                  </a:cubicBezTo>
                  <a:cubicBezTo>
                    <a:pt x="3117850" y="469900"/>
                    <a:pt x="3120390" y="467360"/>
                    <a:pt x="3120390" y="466090"/>
                  </a:cubicBezTo>
                  <a:cubicBezTo>
                    <a:pt x="3120390" y="466090"/>
                    <a:pt x="3119120" y="466090"/>
                    <a:pt x="3116580" y="467360"/>
                  </a:cubicBezTo>
                  <a:cubicBezTo>
                    <a:pt x="3097530" y="469900"/>
                    <a:pt x="2901950" y="496570"/>
                    <a:pt x="2800350" y="506730"/>
                  </a:cubicBezTo>
                  <a:cubicBezTo>
                    <a:pt x="2706370" y="516890"/>
                    <a:pt x="2566670" y="502920"/>
                    <a:pt x="2529840" y="528320"/>
                  </a:cubicBezTo>
                  <a:cubicBezTo>
                    <a:pt x="2514600" y="539750"/>
                    <a:pt x="2510790" y="570230"/>
                    <a:pt x="2510790" y="570230"/>
                  </a:cubicBezTo>
                  <a:moveTo>
                    <a:pt x="2743200" y="1789430"/>
                  </a:moveTo>
                  <a:cubicBezTo>
                    <a:pt x="3140710" y="1739900"/>
                    <a:pt x="2919730" y="1762760"/>
                    <a:pt x="2846070" y="1772920"/>
                  </a:cubicBezTo>
                  <a:cubicBezTo>
                    <a:pt x="2802890" y="1779270"/>
                    <a:pt x="2743200" y="1789430"/>
                    <a:pt x="2743200" y="1789430"/>
                  </a:cubicBezTo>
                  <a:moveTo>
                    <a:pt x="3102610" y="1111250"/>
                  </a:moveTo>
                  <a:cubicBezTo>
                    <a:pt x="3300730" y="1113790"/>
                    <a:pt x="3305810" y="1116330"/>
                    <a:pt x="3314700" y="1115060"/>
                  </a:cubicBezTo>
                  <a:cubicBezTo>
                    <a:pt x="3322320" y="1113790"/>
                    <a:pt x="3324860" y="1107440"/>
                    <a:pt x="3335020" y="1103630"/>
                  </a:cubicBezTo>
                  <a:cubicBezTo>
                    <a:pt x="3357880" y="1093470"/>
                    <a:pt x="3446780" y="1078230"/>
                    <a:pt x="3453130" y="1069340"/>
                  </a:cubicBezTo>
                  <a:cubicBezTo>
                    <a:pt x="3454400" y="1068070"/>
                    <a:pt x="3453130" y="1064260"/>
                    <a:pt x="3453130" y="1064260"/>
                  </a:cubicBezTo>
                  <a:cubicBezTo>
                    <a:pt x="3453130" y="1064260"/>
                    <a:pt x="3453130" y="1059180"/>
                    <a:pt x="3453130" y="1056640"/>
                  </a:cubicBezTo>
                  <a:cubicBezTo>
                    <a:pt x="3454400" y="1054100"/>
                    <a:pt x="3454400" y="1049020"/>
                    <a:pt x="3454400" y="1049020"/>
                  </a:cubicBezTo>
                  <a:cubicBezTo>
                    <a:pt x="3454400" y="1049020"/>
                    <a:pt x="3455670" y="1043940"/>
                    <a:pt x="3456940" y="1041400"/>
                  </a:cubicBezTo>
                  <a:cubicBezTo>
                    <a:pt x="3458210" y="1038860"/>
                    <a:pt x="3459480" y="1035050"/>
                    <a:pt x="3459480" y="1035050"/>
                  </a:cubicBezTo>
                  <a:cubicBezTo>
                    <a:pt x="3459480" y="1033780"/>
                    <a:pt x="3464560" y="1029970"/>
                    <a:pt x="3463290" y="1028700"/>
                  </a:cubicBezTo>
                  <a:cubicBezTo>
                    <a:pt x="3458210" y="1019810"/>
                    <a:pt x="3200400" y="1051560"/>
                    <a:pt x="3183890" y="1064260"/>
                  </a:cubicBezTo>
                  <a:cubicBezTo>
                    <a:pt x="3180080" y="1065530"/>
                    <a:pt x="3181350" y="1068070"/>
                    <a:pt x="3180080" y="1069340"/>
                  </a:cubicBezTo>
                  <a:cubicBezTo>
                    <a:pt x="3180080" y="1071880"/>
                    <a:pt x="3177540" y="1076960"/>
                    <a:pt x="3177540" y="1076960"/>
                  </a:cubicBezTo>
                  <a:cubicBezTo>
                    <a:pt x="3177540" y="1076960"/>
                    <a:pt x="3175000" y="1080770"/>
                    <a:pt x="3173730" y="1082040"/>
                  </a:cubicBezTo>
                  <a:cubicBezTo>
                    <a:pt x="3171190" y="1084580"/>
                    <a:pt x="3168650" y="1088390"/>
                    <a:pt x="3168650" y="1088390"/>
                  </a:cubicBezTo>
                  <a:cubicBezTo>
                    <a:pt x="3168650" y="1088390"/>
                    <a:pt x="3164840" y="1090930"/>
                    <a:pt x="3162300" y="1092200"/>
                  </a:cubicBezTo>
                  <a:cubicBezTo>
                    <a:pt x="3161030" y="1094740"/>
                    <a:pt x="3157220" y="1097280"/>
                    <a:pt x="3157220" y="1097280"/>
                  </a:cubicBezTo>
                  <a:cubicBezTo>
                    <a:pt x="3157220" y="1097280"/>
                    <a:pt x="3152140" y="1099820"/>
                    <a:pt x="3150870" y="1099820"/>
                  </a:cubicBezTo>
                  <a:cubicBezTo>
                    <a:pt x="3148330" y="1101090"/>
                    <a:pt x="3143250" y="1103630"/>
                    <a:pt x="3143250" y="1103630"/>
                  </a:cubicBezTo>
                  <a:cubicBezTo>
                    <a:pt x="3143250" y="1103630"/>
                    <a:pt x="3139440" y="1104900"/>
                    <a:pt x="3136900" y="1104900"/>
                  </a:cubicBezTo>
                  <a:cubicBezTo>
                    <a:pt x="3134360" y="1104900"/>
                    <a:pt x="3133090" y="1104900"/>
                    <a:pt x="3129280" y="1106170"/>
                  </a:cubicBezTo>
                  <a:cubicBezTo>
                    <a:pt x="3122930" y="1107440"/>
                    <a:pt x="3102610" y="1111250"/>
                    <a:pt x="3102610" y="1111250"/>
                  </a:cubicBezTo>
                  <a:moveTo>
                    <a:pt x="3220720" y="398780"/>
                  </a:moveTo>
                  <a:cubicBezTo>
                    <a:pt x="3220720" y="396240"/>
                    <a:pt x="3220720" y="396240"/>
                    <a:pt x="3220720" y="396240"/>
                  </a:cubicBezTo>
                  <a:cubicBezTo>
                    <a:pt x="3220720" y="396240"/>
                    <a:pt x="3220720" y="398780"/>
                    <a:pt x="3220720" y="398780"/>
                  </a:cubicBezTo>
                  <a:moveTo>
                    <a:pt x="3652520" y="1146810"/>
                  </a:moveTo>
                  <a:cubicBezTo>
                    <a:pt x="3704590" y="1146810"/>
                    <a:pt x="3704590" y="1146810"/>
                    <a:pt x="3704590" y="1146810"/>
                  </a:cubicBezTo>
                  <a:cubicBezTo>
                    <a:pt x="3704590" y="1146810"/>
                    <a:pt x="3694430" y="1141730"/>
                    <a:pt x="3688080" y="1140460"/>
                  </a:cubicBezTo>
                  <a:cubicBezTo>
                    <a:pt x="3679190" y="1139190"/>
                    <a:pt x="3652520" y="1146810"/>
                    <a:pt x="3652520" y="1146810"/>
                  </a:cubicBezTo>
                  <a:moveTo>
                    <a:pt x="3976370" y="1127760"/>
                  </a:moveTo>
                  <a:cubicBezTo>
                    <a:pt x="4029710" y="1123950"/>
                    <a:pt x="4108450" y="1116330"/>
                    <a:pt x="4123690" y="1112520"/>
                  </a:cubicBezTo>
                  <a:cubicBezTo>
                    <a:pt x="4127500" y="1111250"/>
                    <a:pt x="4126230" y="1111250"/>
                    <a:pt x="4130040" y="1109980"/>
                  </a:cubicBezTo>
                  <a:cubicBezTo>
                    <a:pt x="4142740" y="1106170"/>
                    <a:pt x="4220210" y="1090930"/>
                    <a:pt x="4220210" y="1089660"/>
                  </a:cubicBezTo>
                  <a:cubicBezTo>
                    <a:pt x="4218940" y="1089660"/>
                    <a:pt x="4213860" y="1090930"/>
                    <a:pt x="4207510" y="1090930"/>
                  </a:cubicBezTo>
                  <a:cubicBezTo>
                    <a:pt x="4178300" y="1094740"/>
                    <a:pt x="3976370" y="1127760"/>
                    <a:pt x="3976370" y="1127760"/>
                  </a:cubicBezTo>
                  <a:moveTo>
                    <a:pt x="5396230" y="88900"/>
                  </a:moveTo>
                  <a:cubicBezTo>
                    <a:pt x="5405120" y="88900"/>
                    <a:pt x="5397500" y="88900"/>
                    <a:pt x="5396230" y="88900"/>
                  </a:cubicBezTo>
                </a:path>
              </a:pathLst>
            </a:custGeom>
            <a:solidFill>
              <a:srgbClr val="F2F2F2"/>
            </a:solidFill>
            <a:ln cap="sq">
              <a:noFill/>
              <a:prstDash val="solid"/>
              <a:miter/>
            </a:ln>
          </p:spPr>
        </p:sp>
      </p:grpSp>
      <p:grpSp>
        <p:nvGrpSpPr>
          <p:cNvPr name="Group 23" id="23"/>
          <p:cNvGrpSpPr/>
          <p:nvPr/>
        </p:nvGrpSpPr>
        <p:grpSpPr>
          <a:xfrm rot="0">
            <a:off x="12185332" y="945832"/>
            <a:ext cx="266700" cy="445770"/>
            <a:chOff x="0" y="0"/>
            <a:chExt cx="355600" cy="594360"/>
          </a:xfrm>
        </p:grpSpPr>
        <p:sp>
          <p:nvSpPr>
            <p:cNvPr name="Freeform 24" id="24"/>
            <p:cNvSpPr/>
            <p:nvPr/>
          </p:nvSpPr>
          <p:spPr>
            <a:xfrm flipH="false" flipV="false" rot="0">
              <a:off x="39370" y="46990"/>
              <a:ext cx="265430" cy="497840"/>
            </a:xfrm>
            <a:custGeom>
              <a:avLst/>
              <a:gdLst/>
              <a:ahLst/>
              <a:cxnLst/>
              <a:rect r="r" b="b" t="t" l="l"/>
              <a:pathLst>
                <a:path h="497840" w="265430">
                  <a:moveTo>
                    <a:pt x="265430" y="83820"/>
                  </a:moveTo>
                  <a:cubicBezTo>
                    <a:pt x="231140" y="332740"/>
                    <a:pt x="196850" y="389890"/>
                    <a:pt x="165100" y="397510"/>
                  </a:cubicBezTo>
                  <a:cubicBezTo>
                    <a:pt x="139700" y="403860"/>
                    <a:pt x="100330" y="382270"/>
                    <a:pt x="78740" y="356870"/>
                  </a:cubicBezTo>
                  <a:cubicBezTo>
                    <a:pt x="49530" y="322580"/>
                    <a:pt x="35560" y="232410"/>
                    <a:pt x="30480" y="194310"/>
                  </a:cubicBezTo>
                  <a:cubicBezTo>
                    <a:pt x="29210" y="175260"/>
                    <a:pt x="29210" y="162560"/>
                    <a:pt x="33020" y="148590"/>
                  </a:cubicBezTo>
                  <a:cubicBezTo>
                    <a:pt x="36830" y="134620"/>
                    <a:pt x="41910" y="121920"/>
                    <a:pt x="52070" y="111760"/>
                  </a:cubicBezTo>
                  <a:cubicBezTo>
                    <a:pt x="64770" y="99060"/>
                    <a:pt x="88900" y="86360"/>
                    <a:pt x="105410" y="83820"/>
                  </a:cubicBezTo>
                  <a:cubicBezTo>
                    <a:pt x="119380" y="81280"/>
                    <a:pt x="133350" y="82550"/>
                    <a:pt x="146050" y="88900"/>
                  </a:cubicBezTo>
                  <a:cubicBezTo>
                    <a:pt x="162560" y="95250"/>
                    <a:pt x="180340" y="106680"/>
                    <a:pt x="191770" y="128270"/>
                  </a:cubicBezTo>
                  <a:cubicBezTo>
                    <a:pt x="215900" y="176530"/>
                    <a:pt x="222250" y="334010"/>
                    <a:pt x="214630" y="389890"/>
                  </a:cubicBezTo>
                  <a:cubicBezTo>
                    <a:pt x="210820" y="416560"/>
                    <a:pt x="203200" y="434340"/>
                    <a:pt x="193040" y="448310"/>
                  </a:cubicBezTo>
                  <a:cubicBezTo>
                    <a:pt x="182880" y="459740"/>
                    <a:pt x="171450" y="467360"/>
                    <a:pt x="157480" y="472440"/>
                  </a:cubicBezTo>
                  <a:cubicBezTo>
                    <a:pt x="140970" y="477520"/>
                    <a:pt x="113030" y="478790"/>
                    <a:pt x="95250" y="472440"/>
                  </a:cubicBezTo>
                  <a:cubicBezTo>
                    <a:pt x="77470" y="464820"/>
                    <a:pt x="60960" y="450850"/>
                    <a:pt x="48260" y="430530"/>
                  </a:cubicBezTo>
                  <a:cubicBezTo>
                    <a:pt x="30480" y="402590"/>
                    <a:pt x="15240" y="350520"/>
                    <a:pt x="12700" y="309880"/>
                  </a:cubicBezTo>
                  <a:cubicBezTo>
                    <a:pt x="8890" y="271780"/>
                    <a:pt x="26670" y="226060"/>
                    <a:pt x="25400" y="195580"/>
                  </a:cubicBezTo>
                  <a:cubicBezTo>
                    <a:pt x="25400" y="176530"/>
                    <a:pt x="13970" y="165100"/>
                    <a:pt x="15240" y="148590"/>
                  </a:cubicBezTo>
                  <a:cubicBezTo>
                    <a:pt x="17780" y="129540"/>
                    <a:pt x="25400" y="102870"/>
                    <a:pt x="38100" y="88900"/>
                  </a:cubicBezTo>
                  <a:cubicBezTo>
                    <a:pt x="52070" y="73660"/>
                    <a:pt x="74930" y="60960"/>
                    <a:pt x="95250" y="58420"/>
                  </a:cubicBezTo>
                  <a:cubicBezTo>
                    <a:pt x="115570" y="55880"/>
                    <a:pt x="140970" y="62230"/>
                    <a:pt x="157480" y="73660"/>
                  </a:cubicBezTo>
                  <a:cubicBezTo>
                    <a:pt x="173990" y="85090"/>
                    <a:pt x="185420" y="100330"/>
                    <a:pt x="194310" y="127000"/>
                  </a:cubicBezTo>
                  <a:cubicBezTo>
                    <a:pt x="212090" y="184150"/>
                    <a:pt x="208280" y="374650"/>
                    <a:pt x="195580" y="426720"/>
                  </a:cubicBezTo>
                  <a:cubicBezTo>
                    <a:pt x="190500" y="447040"/>
                    <a:pt x="184150" y="454660"/>
                    <a:pt x="173990" y="466090"/>
                  </a:cubicBezTo>
                  <a:cubicBezTo>
                    <a:pt x="165100" y="476250"/>
                    <a:pt x="153670" y="486410"/>
                    <a:pt x="138430" y="490220"/>
                  </a:cubicBezTo>
                  <a:cubicBezTo>
                    <a:pt x="120650" y="496570"/>
                    <a:pt x="92710" y="497840"/>
                    <a:pt x="73660" y="490220"/>
                  </a:cubicBezTo>
                  <a:cubicBezTo>
                    <a:pt x="54610" y="483870"/>
                    <a:pt x="35560" y="468630"/>
                    <a:pt x="25400" y="447040"/>
                  </a:cubicBezTo>
                  <a:cubicBezTo>
                    <a:pt x="8890" y="415290"/>
                    <a:pt x="0" y="339090"/>
                    <a:pt x="13970" y="303530"/>
                  </a:cubicBezTo>
                  <a:cubicBezTo>
                    <a:pt x="24130" y="275590"/>
                    <a:pt x="54610" y="252730"/>
                    <a:pt x="76200" y="243840"/>
                  </a:cubicBezTo>
                  <a:cubicBezTo>
                    <a:pt x="95250" y="237490"/>
                    <a:pt x="118110" y="240030"/>
                    <a:pt x="134620" y="247650"/>
                  </a:cubicBezTo>
                  <a:cubicBezTo>
                    <a:pt x="152400" y="254000"/>
                    <a:pt x="171450" y="267970"/>
                    <a:pt x="179070" y="285750"/>
                  </a:cubicBezTo>
                  <a:cubicBezTo>
                    <a:pt x="190500" y="306070"/>
                    <a:pt x="194310" y="347980"/>
                    <a:pt x="184150" y="370840"/>
                  </a:cubicBezTo>
                  <a:cubicBezTo>
                    <a:pt x="173990" y="393700"/>
                    <a:pt x="140970" y="419100"/>
                    <a:pt x="115570" y="422910"/>
                  </a:cubicBezTo>
                  <a:cubicBezTo>
                    <a:pt x="91440" y="426720"/>
                    <a:pt x="52070" y="414020"/>
                    <a:pt x="34290" y="396240"/>
                  </a:cubicBezTo>
                  <a:cubicBezTo>
                    <a:pt x="16510" y="377190"/>
                    <a:pt x="7620" y="336550"/>
                    <a:pt x="11430" y="312420"/>
                  </a:cubicBezTo>
                  <a:cubicBezTo>
                    <a:pt x="13970" y="293370"/>
                    <a:pt x="27940" y="274320"/>
                    <a:pt x="41910" y="262890"/>
                  </a:cubicBezTo>
                  <a:cubicBezTo>
                    <a:pt x="55880" y="250190"/>
                    <a:pt x="77470" y="242570"/>
                    <a:pt x="96520" y="241300"/>
                  </a:cubicBezTo>
                  <a:cubicBezTo>
                    <a:pt x="114300" y="240030"/>
                    <a:pt x="137160" y="246380"/>
                    <a:pt x="152400" y="256540"/>
                  </a:cubicBezTo>
                  <a:cubicBezTo>
                    <a:pt x="167640" y="266700"/>
                    <a:pt x="180340" y="283210"/>
                    <a:pt x="187960" y="303530"/>
                  </a:cubicBezTo>
                  <a:cubicBezTo>
                    <a:pt x="198120" y="330200"/>
                    <a:pt x="201930" y="375920"/>
                    <a:pt x="198120" y="405130"/>
                  </a:cubicBezTo>
                  <a:cubicBezTo>
                    <a:pt x="194310" y="427990"/>
                    <a:pt x="186690" y="450850"/>
                    <a:pt x="173990" y="466090"/>
                  </a:cubicBezTo>
                  <a:cubicBezTo>
                    <a:pt x="165100" y="477520"/>
                    <a:pt x="152400" y="485140"/>
                    <a:pt x="138430" y="490220"/>
                  </a:cubicBezTo>
                  <a:cubicBezTo>
                    <a:pt x="125730" y="495300"/>
                    <a:pt x="110490" y="497840"/>
                    <a:pt x="95250" y="495300"/>
                  </a:cubicBezTo>
                  <a:cubicBezTo>
                    <a:pt x="76200" y="492760"/>
                    <a:pt x="50800" y="480060"/>
                    <a:pt x="38100" y="466090"/>
                  </a:cubicBezTo>
                  <a:cubicBezTo>
                    <a:pt x="24130" y="450850"/>
                    <a:pt x="19050" y="433070"/>
                    <a:pt x="13970" y="405130"/>
                  </a:cubicBezTo>
                  <a:cubicBezTo>
                    <a:pt x="3810" y="346710"/>
                    <a:pt x="1270" y="181610"/>
                    <a:pt x="19050" y="127000"/>
                  </a:cubicBezTo>
                  <a:cubicBezTo>
                    <a:pt x="26670" y="100330"/>
                    <a:pt x="38100" y="85090"/>
                    <a:pt x="54610" y="73660"/>
                  </a:cubicBezTo>
                  <a:cubicBezTo>
                    <a:pt x="71120" y="62230"/>
                    <a:pt x="96520" y="55880"/>
                    <a:pt x="116840" y="58420"/>
                  </a:cubicBezTo>
                  <a:cubicBezTo>
                    <a:pt x="137160" y="60960"/>
                    <a:pt x="160020" y="74930"/>
                    <a:pt x="173990" y="88900"/>
                  </a:cubicBezTo>
                  <a:cubicBezTo>
                    <a:pt x="184150" y="99060"/>
                    <a:pt x="189230" y="110490"/>
                    <a:pt x="194310" y="127000"/>
                  </a:cubicBezTo>
                  <a:cubicBezTo>
                    <a:pt x="200660" y="153670"/>
                    <a:pt x="201930" y="205740"/>
                    <a:pt x="194310" y="238760"/>
                  </a:cubicBezTo>
                  <a:cubicBezTo>
                    <a:pt x="189230" y="266700"/>
                    <a:pt x="161290" y="289560"/>
                    <a:pt x="163830" y="313690"/>
                  </a:cubicBezTo>
                  <a:cubicBezTo>
                    <a:pt x="166370" y="339090"/>
                    <a:pt x="210820" y="372110"/>
                    <a:pt x="214630" y="389890"/>
                  </a:cubicBezTo>
                  <a:cubicBezTo>
                    <a:pt x="217170" y="398780"/>
                    <a:pt x="214630" y="402590"/>
                    <a:pt x="212090" y="411480"/>
                  </a:cubicBezTo>
                  <a:cubicBezTo>
                    <a:pt x="208280" y="421640"/>
                    <a:pt x="203200" y="438150"/>
                    <a:pt x="193040" y="448310"/>
                  </a:cubicBezTo>
                  <a:cubicBezTo>
                    <a:pt x="180340" y="461010"/>
                    <a:pt x="156210" y="474980"/>
                    <a:pt x="137160" y="477520"/>
                  </a:cubicBezTo>
                  <a:cubicBezTo>
                    <a:pt x="118110" y="480060"/>
                    <a:pt x="92710" y="473710"/>
                    <a:pt x="76200" y="462280"/>
                  </a:cubicBezTo>
                  <a:cubicBezTo>
                    <a:pt x="59690" y="450850"/>
                    <a:pt x="44450" y="430530"/>
                    <a:pt x="40640" y="411480"/>
                  </a:cubicBezTo>
                  <a:cubicBezTo>
                    <a:pt x="36830" y="387350"/>
                    <a:pt x="63500" y="355600"/>
                    <a:pt x="62230" y="327660"/>
                  </a:cubicBezTo>
                  <a:cubicBezTo>
                    <a:pt x="60960" y="300990"/>
                    <a:pt x="39370" y="276860"/>
                    <a:pt x="34290" y="247650"/>
                  </a:cubicBezTo>
                  <a:cubicBezTo>
                    <a:pt x="29210" y="217170"/>
                    <a:pt x="27940" y="172720"/>
                    <a:pt x="33020" y="148590"/>
                  </a:cubicBezTo>
                  <a:cubicBezTo>
                    <a:pt x="36830" y="132080"/>
                    <a:pt x="41910" y="121920"/>
                    <a:pt x="52070" y="111760"/>
                  </a:cubicBezTo>
                  <a:cubicBezTo>
                    <a:pt x="64770" y="99060"/>
                    <a:pt x="87630" y="86360"/>
                    <a:pt x="105410" y="83820"/>
                  </a:cubicBezTo>
                  <a:cubicBezTo>
                    <a:pt x="124460" y="81280"/>
                    <a:pt x="149860" y="87630"/>
                    <a:pt x="165100" y="97790"/>
                  </a:cubicBezTo>
                  <a:cubicBezTo>
                    <a:pt x="180340" y="109220"/>
                    <a:pt x="193040" y="127000"/>
                    <a:pt x="199390" y="148590"/>
                  </a:cubicBezTo>
                  <a:cubicBezTo>
                    <a:pt x="208280" y="176530"/>
                    <a:pt x="217170" y="233680"/>
                    <a:pt x="199390" y="257810"/>
                  </a:cubicBezTo>
                  <a:cubicBezTo>
                    <a:pt x="180340" y="281940"/>
                    <a:pt x="105410" y="306070"/>
                    <a:pt x="85090" y="289560"/>
                  </a:cubicBezTo>
                  <a:cubicBezTo>
                    <a:pt x="59690" y="267970"/>
                    <a:pt x="96520" y="119380"/>
                    <a:pt x="109220" y="73660"/>
                  </a:cubicBezTo>
                  <a:cubicBezTo>
                    <a:pt x="115570" y="50800"/>
                    <a:pt x="121920" y="35560"/>
                    <a:pt x="132080" y="22860"/>
                  </a:cubicBezTo>
                  <a:cubicBezTo>
                    <a:pt x="140970" y="13970"/>
                    <a:pt x="151130" y="7620"/>
                    <a:pt x="163830" y="3810"/>
                  </a:cubicBezTo>
                  <a:cubicBezTo>
                    <a:pt x="180340" y="0"/>
                    <a:pt x="203200" y="0"/>
                    <a:pt x="219710" y="7620"/>
                  </a:cubicBezTo>
                  <a:cubicBezTo>
                    <a:pt x="234950" y="15240"/>
                    <a:pt x="251460" y="33020"/>
                    <a:pt x="259080" y="46990"/>
                  </a:cubicBezTo>
                  <a:cubicBezTo>
                    <a:pt x="264160" y="58420"/>
                    <a:pt x="265430" y="83820"/>
                    <a:pt x="265430" y="83820"/>
                  </a:cubicBezTo>
                </a:path>
              </a:pathLst>
            </a:custGeom>
            <a:solidFill>
              <a:srgbClr val="F2F2F2"/>
            </a:solidFill>
            <a:ln cap="sq">
              <a:noFill/>
              <a:prstDash val="solid"/>
              <a:miter/>
            </a:ln>
          </p:spPr>
        </p:sp>
      </p:grpSp>
      <p:grpSp>
        <p:nvGrpSpPr>
          <p:cNvPr name="Group 25" id="25"/>
          <p:cNvGrpSpPr/>
          <p:nvPr/>
        </p:nvGrpSpPr>
        <p:grpSpPr>
          <a:xfrm rot="0">
            <a:off x="13103543" y="1140142"/>
            <a:ext cx="1328738" cy="255270"/>
            <a:chOff x="0" y="0"/>
            <a:chExt cx="1771650" cy="340360"/>
          </a:xfrm>
        </p:grpSpPr>
        <p:sp>
          <p:nvSpPr>
            <p:cNvPr name="Freeform 26" id="26"/>
            <p:cNvSpPr/>
            <p:nvPr/>
          </p:nvSpPr>
          <p:spPr>
            <a:xfrm flipH="false" flipV="false" rot="0">
              <a:off x="49530" y="40640"/>
              <a:ext cx="1672590" cy="255270"/>
            </a:xfrm>
            <a:custGeom>
              <a:avLst/>
              <a:gdLst/>
              <a:ahLst/>
              <a:cxnLst/>
              <a:rect r="r" b="b" t="t" l="l"/>
              <a:pathLst>
                <a:path h="255270" w="1672590">
                  <a:moveTo>
                    <a:pt x="838200" y="63500"/>
                  </a:moveTo>
                  <a:cubicBezTo>
                    <a:pt x="1329690" y="110490"/>
                    <a:pt x="1548130" y="76200"/>
                    <a:pt x="1614170" y="95250"/>
                  </a:cubicBezTo>
                  <a:cubicBezTo>
                    <a:pt x="1637030" y="101600"/>
                    <a:pt x="1647190" y="109220"/>
                    <a:pt x="1656080" y="121920"/>
                  </a:cubicBezTo>
                  <a:cubicBezTo>
                    <a:pt x="1664970" y="134620"/>
                    <a:pt x="1670050" y="156210"/>
                    <a:pt x="1668780" y="170180"/>
                  </a:cubicBezTo>
                  <a:cubicBezTo>
                    <a:pt x="1668780" y="181610"/>
                    <a:pt x="1664970" y="193040"/>
                    <a:pt x="1658620" y="201930"/>
                  </a:cubicBezTo>
                  <a:cubicBezTo>
                    <a:pt x="1649730" y="213360"/>
                    <a:pt x="1638300" y="226060"/>
                    <a:pt x="1617980" y="231140"/>
                  </a:cubicBezTo>
                  <a:cubicBezTo>
                    <a:pt x="1568450" y="243840"/>
                    <a:pt x="1460500" y="207010"/>
                    <a:pt x="1347470" y="198120"/>
                  </a:cubicBezTo>
                  <a:cubicBezTo>
                    <a:pt x="1162050" y="182880"/>
                    <a:pt x="702310" y="190500"/>
                    <a:pt x="607060" y="170180"/>
                  </a:cubicBezTo>
                  <a:cubicBezTo>
                    <a:pt x="584200" y="165100"/>
                    <a:pt x="576580" y="162560"/>
                    <a:pt x="566420" y="152400"/>
                  </a:cubicBezTo>
                  <a:cubicBezTo>
                    <a:pt x="554990" y="143510"/>
                    <a:pt x="546100" y="127000"/>
                    <a:pt x="546100" y="111760"/>
                  </a:cubicBezTo>
                  <a:cubicBezTo>
                    <a:pt x="546100" y="95250"/>
                    <a:pt x="556260" y="68580"/>
                    <a:pt x="568960" y="57150"/>
                  </a:cubicBezTo>
                  <a:cubicBezTo>
                    <a:pt x="579120" y="46990"/>
                    <a:pt x="588010" y="46990"/>
                    <a:pt x="612140" y="43180"/>
                  </a:cubicBezTo>
                  <a:cubicBezTo>
                    <a:pt x="725170" y="22860"/>
                    <a:pt x="1493520" y="3810"/>
                    <a:pt x="1606550" y="21590"/>
                  </a:cubicBezTo>
                  <a:cubicBezTo>
                    <a:pt x="1630680" y="25400"/>
                    <a:pt x="1638300" y="27940"/>
                    <a:pt x="1648460" y="36830"/>
                  </a:cubicBezTo>
                  <a:cubicBezTo>
                    <a:pt x="1659890" y="45720"/>
                    <a:pt x="1668780" y="62230"/>
                    <a:pt x="1671320" y="76200"/>
                  </a:cubicBezTo>
                  <a:cubicBezTo>
                    <a:pt x="1672590" y="90170"/>
                    <a:pt x="1670050" y="107950"/>
                    <a:pt x="1661160" y="120650"/>
                  </a:cubicBezTo>
                  <a:cubicBezTo>
                    <a:pt x="1651000" y="133350"/>
                    <a:pt x="1638300" y="140970"/>
                    <a:pt x="1609090" y="148590"/>
                  </a:cubicBezTo>
                  <a:cubicBezTo>
                    <a:pt x="1502410" y="176530"/>
                    <a:pt x="1065530" y="140970"/>
                    <a:pt x="806450" y="147320"/>
                  </a:cubicBezTo>
                  <a:cubicBezTo>
                    <a:pt x="561340" y="153670"/>
                    <a:pt x="194310" y="205740"/>
                    <a:pt x="93980" y="186690"/>
                  </a:cubicBezTo>
                  <a:cubicBezTo>
                    <a:pt x="66040" y="180340"/>
                    <a:pt x="52070" y="173990"/>
                    <a:pt x="41910" y="162560"/>
                  </a:cubicBezTo>
                  <a:cubicBezTo>
                    <a:pt x="33020" y="151130"/>
                    <a:pt x="27940" y="133350"/>
                    <a:pt x="29210" y="120650"/>
                  </a:cubicBezTo>
                  <a:cubicBezTo>
                    <a:pt x="30480" y="106680"/>
                    <a:pt x="38100" y="90170"/>
                    <a:pt x="46990" y="80010"/>
                  </a:cubicBezTo>
                  <a:cubicBezTo>
                    <a:pt x="57150" y="71120"/>
                    <a:pt x="66040" y="68580"/>
                    <a:pt x="87630" y="63500"/>
                  </a:cubicBezTo>
                  <a:cubicBezTo>
                    <a:pt x="158750" y="44450"/>
                    <a:pt x="497840" y="0"/>
                    <a:pt x="572770" y="12700"/>
                  </a:cubicBezTo>
                  <a:cubicBezTo>
                    <a:pt x="595630" y="17780"/>
                    <a:pt x="605790" y="21590"/>
                    <a:pt x="617220" y="34290"/>
                  </a:cubicBezTo>
                  <a:cubicBezTo>
                    <a:pt x="628650" y="48260"/>
                    <a:pt x="637540" y="77470"/>
                    <a:pt x="635000" y="95250"/>
                  </a:cubicBezTo>
                  <a:cubicBezTo>
                    <a:pt x="632460" y="111760"/>
                    <a:pt x="619760" y="128270"/>
                    <a:pt x="608330" y="137160"/>
                  </a:cubicBezTo>
                  <a:cubicBezTo>
                    <a:pt x="599440" y="144780"/>
                    <a:pt x="594360" y="147320"/>
                    <a:pt x="577850" y="149860"/>
                  </a:cubicBezTo>
                  <a:cubicBezTo>
                    <a:pt x="534670" y="160020"/>
                    <a:pt x="401320" y="151130"/>
                    <a:pt x="316230" y="160020"/>
                  </a:cubicBezTo>
                  <a:cubicBezTo>
                    <a:pt x="231140" y="168910"/>
                    <a:pt x="118110" y="208280"/>
                    <a:pt x="68580" y="203200"/>
                  </a:cubicBezTo>
                  <a:cubicBezTo>
                    <a:pt x="46990" y="199390"/>
                    <a:pt x="33020" y="193040"/>
                    <a:pt x="22860" y="181610"/>
                  </a:cubicBezTo>
                  <a:cubicBezTo>
                    <a:pt x="11430" y="170180"/>
                    <a:pt x="2540" y="151130"/>
                    <a:pt x="1270" y="135890"/>
                  </a:cubicBezTo>
                  <a:cubicBezTo>
                    <a:pt x="0" y="119380"/>
                    <a:pt x="6350" y="99060"/>
                    <a:pt x="16510" y="87630"/>
                  </a:cubicBezTo>
                  <a:cubicBezTo>
                    <a:pt x="26670" y="74930"/>
                    <a:pt x="35560" y="67310"/>
                    <a:pt x="59690" y="60960"/>
                  </a:cubicBezTo>
                  <a:cubicBezTo>
                    <a:pt x="137160" y="39370"/>
                    <a:pt x="514350" y="34290"/>
                    <a:pt x="588010" y="59690"/>
                  </a:cubicBezTo>
                  <a:cubicBezTo>
                    <a:pt x="609600" y="66040"/>
                    <a:pt x="618490" y="73660"/>
                    <a:pt x="626110" y="87630"/>
                  </a:cubicBezTo>
                  <a:cubicBezTo>
                    <a:pt x="636270" y="105410"/>
                    <a:pt x="640080" y="139700"/>
                    <a:pt x="633730" y="158750"/>
                  </a:cubicBezTo>
                  <a:cubicBezTo>
                    <a:pt x="629920" y="173990"/>
                    <a:pt x="615950" y="186690"/>
                    <a:pt x="603250" y="195580"/>
                  </a:cubicBezTo>
                  <a:cubicBezTo>
                    <a:pt x="590550" y="203200"/>
                    <a:pt x="571500" y="207010"/>
                    <a:pt x="556260" y="205740"/>
                  </a:cubicBezTo>
                  <a:cubicBezTo>
                    <a:pt x="541020" y="204470"/>
                    <a:pt x="523240" y="198120"/>
                    <a:pt x="511810" y="185420"/>
                  </a:cubicBezTo>
                  <a:cubicBezTo>
                    <a:pt x="499110" y="171450"/>
                    <a:pt x="486410" y="139700"/>
                    <a:pt x="488950" y="118110"/>
                  </a:cubicBezTo>
                  <a:cubicBezTo>
                    <a:pt x="492760" y="97790"/>
                    <a:pt x="515620" y="72390"/>
                    <a:pt x="532130" y="62230"/>
                  </a:cubicBezTo>
                  <a:cubicBezTo>
                    <a:pt x="546100" y="54610"/>
                    <a:pt x="563880" y="52070"/>
                    <a:pt x="580390" y="57150"/>
                  </a:cubicBezTo>
                  <a:cubicBezTo>
                    <a:pt x="598170" y="62230"/>
                    <a:pt x="624840" y="85090"/>
                    <a:pt x="633730" y="102870"/>
                  </a:cubicBezTo>
                  <a:cubicBezTo>
                    <a:pt x="641350" y="116840"/>
                    <a:pt x="640080" y="135890"/>
                    <a:pt x="636270" y="151130"/>
                  </a:cubicBezTo>
                  <a:cubicBezTo>
                    <a:pt x="632460" y="165100"/>
                    <a:pt x="622300" y="181610"/>
                    <a:pt x="609600" y="190500"/>
                  </a:cubicBezTo>
                  <a:cubicBezTo>
                    <a:pt x="598170" y="199390"/>
                    <a:pt x="586740" y="201930"/>
                    <a:pt x="563880" y="205740"/>
                  </a:cubicBezTo>
                  <a:cubicBezTo>
                    <a:pt x="501650" y="217170"/>
                    <a:pt x="306070" y="213360"/>
                    <a:pt x="208280" y="209550"/>
                  </a:cubicBezTo>
                  <a:cubicBezTo>
                    <a:pt x="140970" y="205740"/>
                    <a:pt x="69850" y="213360"/>
                    <a:pt x="35560" y="193040"/>
                  </a:cubicBezTo>
                  <a:cubicBezTo>
                    <a:pt x="15240" y="179070"/>
                    <a:pt x="2540" y="154940"/>
                    <a:pt x="1270" y="135890"/>
                  </a:cubicBezTo>
                  <a:cubicBezTo>
                    <a:pt x="0" y="115570"/>
                    <a:pt x="12700" y="88900"/>
                    <a:pt x="29210" y="74930"/>
                  </a:cubicBezTo>
                  <a:cubicBezTo>
                    <a:pt x="46990" y="58420"/>
                    <a:pt x="80010" y="55880"/>
                    <a:pt x="114300" y="48260"/>
                  </a:cubicBezTo>
                  <a:cubicBezTo>
                    <a:pt x="165100" y="36830"/>
                    <a:pt x="246380" y="29210"/>
                    <a:pt x="302260" y="22860"/>
                  </a:cubicBezTo>
                  <a:cubicBezTo>
                    <a:pt x="346710" y="17780"/>
                    <a:pt x="381000" y="11430"/>
                    <a:pt x="424180" y="10160"/>
                  </a:cubicBezTo>
                  <a:cubicBezTo>
                    <a:pt x="474980" y="8890"/>
                    <a:pt x="553720" y="3810"/>
                    <a:pt x="588010" y="16510"/>
                  </a:cubicBezTo>
                  <a:cubicBezTo>
                    <a:pt x="607060" y="24130"/>
                    <a:pt x="619760" y="33020"/>
                    <a:pt x="626110" y="46990"/>
                  </a:cubicBezTo>
                  <a:cubicBezTo>
                    <a:pt x="635000" y="63500"/>
                    <a:pt x="637540" y="93980"/>
                    <a:pt x="629920" y="111760"/>
                  </a:cubicBezTo>
                  <a:cubicBezTo>
                    <a:pt x="621030" y="128270"/>
                    <a:pt x="605790" y="139700"/>
                    <a:pt x="577850" y="149860"/>
                  </a:cubicBezTo>
                  <a:cubicBezTo>
                    <a:pt x="514350" y="175260"/>
                    <a:pt x="311150" y="182880"/>
                    <a:pt x="218440" y="187960"/>
                  </a:cubicBezTo>
                  <a:cubicBezTo>
                    <a:pt x="161290" y="190500"/>
                    <a:pt x="106680" y="191770"/>
                    <a:pt x="78740" y="185420"/>
                  </a:cubicBezTo>
                  <a:cubicBezTo>
                    <a:pt x="66040" y="181610"/>
                    <a:pt x="59690" y="179070"/>
                    <a:pt x="52070" y="172720"/>
                  </a:cubicBezTo>
                  <a:cubicBezTo>
                    <a:pt x="44450" y="166370"/>
                    <a:pt x="38100" y="158750"/>
                    <a:pt x="34290" y="149860"/>
                  </a:cubicBezTo>
                  <a:cubicBezTo>
                    <a:pt x="30480" y="137160"/>
                    <a:pt x="27940" y="118110"/>
                    <a:pt x="31750" y="105410"/>
                  </a:cubicBezTo>
                  <a:cubicBezTo>
                    <a:pt x="36830" y="92710"/>
                    <a:pt x="49530" y="78740"/>
                    <a:pt x="59690" y="71120"/>
                  </a:cubicBezTo>
                  <a:cubicBezTo>
                    <a:pt x="67310" y="66040"/>
                    <a:pt x="71120" y="66040"/>
                    <a:pt x="87630" y="63500"/>
                  </a:cubicBezTo>
                  <a:cubicBezTo>
                    <a:pt x="166370" y="49530"/>
                    <a:pt x="558800" y="34290"/>
                    <a:pt x="805180" y="27940"/>
                  </a:cubicBezTo>
                  <a:cubicBezTo>
                    <a:pt x="1064260" y="20320"/>
                    <a:pt x="1507490" y="5080"/>
                    <a:pt x="1606550" y="21590"/>
                  </a:cubicBezTo>
                  <a:cubicBezTo>
                    <a:pt x="1629410" y="25400"/>
                    <a:pt x="1638300" y="27940"/>
                    <a:pt x="1648460" y="36830"/>
                  </a:cubicBezTo>
                  <a:cubicBezTo>
                    <a:pt x="1659890" y="45720"/>
                    <a:pt x="1668780" y="62230"/>
                    <a:pt x="1671320" y="76200"/>
                  </a:cubicBezTo>
                  <a:cubicBezTo>
                    <a:pt x="1672590" y="90170"/>
                    <a:pt x="1668780" y="107950"/>
                    <a:pt x="1661160" y="119380"/>
                  </a:cubicBezTo>
                  <a:cubicBezTo>
                    <a:pt x="1653540" y="132080"/>
                    <a:pt x="1647190" y="138430"/>
                    <a:pt x="1624330" y="146050"/>
                  </a:cubicBezTo>
                  <a:cubicBezTo>
                    <a:pt x="1532890" y="177800"/>
                    <a:pt x="1022350" y="173990"/>
                    <a:pt x="830580" y="172720"/>
                  </a:cubicBezTo>
                  <a:cubicBezTo>
                    <a:pt x="723900" y="172720"/>
                    <a:pt x="621030" y="186690"/>
                    <a:pt x="577850" y="162560"/>
                  </a:cubicBezTo>
                  <a:cubicBezTo>
                    <a:pt x="557530" y="149860"/>
                    <a:pt x="549910" y="127000"/>
                    <a:pt x="546100" y="111760"/>
                  </a:cubicBezTo>
                  <a:cubicBezTo>
                    <a:pt x="543560" y="101600"/>
                    <a:pt x="546100" y="91440"/>
                    <a:pt x="551180" y="82550"/>
                  </a:cubicBezTo>
                  <a:cubicBezTo>
                    <a:pt x="556260" y="69850"/>
                    <a:pt x="561340" y="57150"/>
                    <a:pt x="581660" y="49530"/>
                  </a:cubicBezTo>
                  <a:cubicBezTo>
                    <a:pt x="666750" y="13970"/>
                    <a:pt x="1172210" y="49530"/>
                    <a:pt x="1360170" y="63500"/>
                  </a:cubicBezTo>
                  <a:cubicBezTo>
                    <a:pt x="1468120" y="71120"/>
                    <a:pt x="1570990" y="81280"/>
                    <a:pt x="1614170" y="95250"/>
                  </a:cubicBezTo>
                  <a:cubicBezTo>
                    <a:pt x="1629410" y="99060"/>
                    <a:pt x="1635760" y="101600"/>
                    <a:pt x="1644650" y="109220"/>
                  </a:cubicBezTo>
                  <a:cubicBezTo>
                    <a:pt x="1654810" y="119380"/>
                    <a:pt x="1666240" y="137160"/>
                    <a:pt x="1668780" y="153670"/>
                  </a:cubicBezTo>
                  <a:cubicBezTo>
                    <a:pt x="1671320" y="168910"/>
                    <a:pt x="1666240" y="189230"/>
                    <a:pt x="1658620" y="201930"/>
                  </a:cubicBezTo>
                  <a:cubicBezTo>
                    <a:pt x="1649730" y="214630"/>
                    <a:pt x="1639570" y="223520"/>
                    <a:pt x="1617980" y="231140"/>
                  </a:cubicBezTo>
                  <a:cubicBezTo>
                    <a:pt x="1551940" y="255270"/>
                    <a:pt x="1309370" y="250190"/>
                    <a:pt x="1188720" y="248920"/>
                  </a:cubicBezTo>
                  <a:cubicBezTo>
                    <a:pt x="1099820" y="247650"/>
                    <a:pt x="1026160" y="243840"/>
                    <a:pt x="957580" y="233680"/>
                  </a:cubicBezTo>
                  <a:cubicBezTo>
                    <a:pt x="901700" y="226060"/>
                    <a:pt x="835660" y="218440"/>
                    <a:pt x="805180" y="199390"/>
                  </a:cubicBezTo>
                  <a:cubicBezTo>
                    <a:pt x="787400" y="189230"/>
                    <a:pt x="775970" y="176530"/>
                    <a:pt x="770890" y="161290"/>
                  </a:cubicBezTo>
                  <a:cubicBezTo>
                    <a:pt x="764540" y="146050"/>
                    <a:pt x="764540" y="124460"/>
                    <a:pt x="770890" y="110490"/>
                  </a:cubicBezTo>
                  <a:cubicBezTo>
                    <a:pt x="775970" y="95250"/>
                    <a:pt x="792480" y="78740"/>
                    <a:pt x="805180" y="71120"/>
                  </a:cubicBezTo>
                  <a:cubicBezTo>
                    <a:pt x="815340" y="64770"/>
                    <a:pt x="838200" y="63500"/>
                    <a:pt x="838200" y="63500"/>
                  </a:cubicBezTo>
                </a:path>
              </a:pathLst>
            </a:custGeom>
            <a:solidFill>
              <a:srgbClr val="F2F2F2"/>
            </a:solidFill>
            <a:ln cap="sq">
              <a:noFill/>
              <a:prstDash val="solid"/>
              <a:miter/>
            </a:ln>
          </p:spPr>
        </p:sp>
      </p:grpSp>
      <p:grpSp>
        <p:nvGrpSpPr>
          <p:cNvPr name="Group 27" id="27"/>
          <p:cNvGrpSpPr/>
          <p:nvPr/>
        </p:nvGrpSpPr>
        <p:grpSpPr>
          <a:xfrm rot="0">
            <a:off x="12729210" y="232410"/>
            <a:ext cx="1628775" cy="518160"/>
            <a:chOff x="0" y="0"/>
            <a:chExt cx="2171700" cy="690880"/>
          </a:xfrm>
        </p:grpSpPr>
        <p:sp>
          <p:nvSpPr>
            <p:cNvPr name="Freeform 28" id="28"/>
            <p:cNvSpPr/>
            <p:nvPr/>
          </p:nvSpPr>
          <p:spPr>
            <a:xfrm flipH="false" flipV="false" rot="0">
              <a:off x="49530" y="26670"/>
              <a:ext cx="2072640" cy="613410"/>
            </a:xfrm>
            <a:custGeom>
              <a:avLst/>
              <a:gdLst/>
              <a:ahLst/>
              <a:cxnLst/>
              <a:rect r="r" b="b" t="t" l="l"/>
              <a:pathLst>
                <a:path h="613410" w="2072640">
                  <a:moveTo>
                    <a:pt x="1400810" y="229870"/>
                  </a:moveTo>
                  <a:cubicBezTo>
                    <a:pt x="1799590" y="115570"/>
                    <a:pt x="1891030" y="102870"/>
                    <a:pt x="1931670" y="105410"/>
                  </a:cubicBezTo>
                  <a:cubicBezTo>
                    <a:pt x="1949450" y="106680"/>
                    <a:pt x="1958340" y="107950"/>
                    <a:pt x="1969770" y="114300"/>
                  </a:cubicBezTo>
                  <a:cubicBezTo>
                    <a:pt x="1983740" y="123190"/>
                    <a:pt x="2001520" y="142240"/>
                    <a:pt x="2007870" y="157480"/>
                  </a:cubicBezTo>
                  <a:cubicBezTo>
                    <a:pt x="2014220" y="168910"/>
                    <a:pt x="2015490" y="182880"/>
                    <a:pt x="2012950" y="195580"/>
                  </a:cubicBezTo>
                  <a:cubicBezTo>
                    <a:pt x="2010410" y="212090"/>
                    <a:pt x="2000250" y="234950"/>
                    <a:pt x="1986280" y="246380"/>
                  </a:cubicBezTo>
                  <a:cubicBezTo>
                    <a:pt x="1973580" y="259080"/>
                    <a:pt x="1959610" y="265430"/>
                    <a:pt x="1932940" y="267970"/>
                  </a:cubicBezTo>
                  <a:cubicBezTo>
                    <a:pt x="1863090" y="274320"/>
                    <a:pt x="1687830" y="217170"/>
                    <a:pt x="1545590" y="199390"/>
                  </a:cubicBezTo>
                  <a:cubicBezTo>
                    <a:pt x="1372870" y="177800"/>
                    <a:pt x="1038860" y="177800"/>
                    <a:pt x="971550" y="156210"/>
                  </a:cubicBezTo>
                  <a:cubicBezTo>
                    <a:pt x="956310" y="151130"/>
                    <a:pt x="952500" y="148590"/>
                    <a:pt x="944880" y="140970"/>
                  </a:cubicBezTo>
                  <a:cubicBezTo>
                    <a:pt x="935990" y="130810"/>
                    <a:pt x="925830" y="113030"/>
                    <a:pt x="925830" y="97790"/>
                  </a:cubicBezTo>
                  <a:cubicBezTo>
                    <a:pt x="924560" y="83820"/>
                    <a:pt x="929640" y="64770"/>
                    <a:pt x="938530" y="53340"/>
                  </a:cubicBezTo>
                  <a:cubicBezTo>
                    <a:pt x="947420" y="41910"/>
                    <a:pt x="955040" y="35560"/>
                    <a:pt x="977900" y="29210"/>
                  </a:cubicBezTo>
                  <a:cubicBezTo>
                    <a:pt x="1083310" y="0"/>
                    <a:pt x="1729740" y="26670"/>
                    <a:pt x="1905000" y="48260"/>
                  </a:cubicBezTo>
                  <a:cubicBezTo>
                    <a:pt x="1976120" y="57150"/>
                    <a:pt x="2048510" y="91440"/>
                    <a:pt x="2053590" y="82550"/>
                  </a:cubicBezTo>
                  <a:cubicBezTo>
                    <a:pt x="2054860" y="78740"/>
                    <a:pt x="2023110" y="55880"/>
                    <a:pt x="2024380" y="55880"/>
                  </a:cubicBezTo>
                  <a:cubicBezTo>
                    <a:pt x="2024380" y="54610"/>
                    <a:pt x="2052320" y="71120"/>
                    <a:pt x="2059940" y="80010"/>
                  </a:cubicBezTo>
                  <a:cubicBezTo>
                    <a:pt x="2066290" y="88900"/>
                    <a:pt x="2070100" y="99060"/>
                    <a:pt x="2071370" y="107950"/>
                  </a:cubicBezTo>
                  <a:cubicBezTo>
                    <a:pt x="2072640" y="118110"/>
                    <a:pt x="2071370" y="128270"/>
                    <a:pt x="2067560" y="137160"/>
                  </a:cubicBezTo>
                  <a:cubicBezTo>
                    <a:pt x="2062480" y="149860"/>
                    <a:pt x="2057400" y="160020"/>
                    <a:pt x="2038350" y="170180"/>
                  </a:cubicBezTo>
                  <a:cubicBezTo>
                    <a:pt x="1950720" y="219710"/>
                    <a:pt x="1278890" y="322580"/>
                    <a:pt x="1189990" y="316230"/>
                  </a:cubicBezTo>
                  <a:cubicBezTo>
                    <a:pt x="1172210" y="314960"/>
                    <a:pt x="1168400" y="312420"/>
                    <a:pt x="1159510" y="306070"/>
                  </a:cubicBezTo>
                  <a:cubicBezTo>
                    <a:pt x="1148080" y="298450"/>
                    <a:pt x="1135380" y="280670"/>
                    <a:pt x="1131570" y="267970"/>
                  </a:cubicBezTo>
                  <a:cubicBezTo>
                    <a:pt x="1127760" y="257810"/>
                    <a:pt x="1126490" y="246380"/>
                    <a:pt x="1130300" y="236220"/>
                  </a:cubicBezTo>
                  <a:cubicBezTo>
                    <a:pt x="1132840" y="223520"/>
                    <a:pt x="1139190" y="205740"/>
                    <a:pt x="1154430" y="195580"/>
                  </a:cubicBezTo>
                  <a:cubicBezTo>
                    <a:pt x="1184910" y="177800"/>
                    <a:pt x="1278890" y="187960"/>
                    <a:pt x="1327150" y="177800"/>
                  </a:cubicBezTo>
                  <a:cubicBezTo>
                    <a:pt x="1362710" y="170180"/>
                    <a:pt x="1416050" y="146050"/>
                    <a:pt x="1418590" y="149860"/>
                  </a:cubicBezTo>
                  <a:cubicBezTo>
                    <a:pt x="1419860" y="153670"/>
                    <a:pt x="1371600" y="191770"/>
                    <a:pt x="1330960" y="203200"/>
                  </a:cubicBezTo>
                  <a:cubicBezTo>
                    <a:pt x="1250950" y="223520"/>
                    <a:pt x="1070610" y="181610"/>
                    <a:pt x="955040" y="186690"/>
                  </a:cubicBezTo>
                  <a:cubicBezTo>
                    <a:pt x="854710" y="191770"/>
                    <a:pt x="774700" y="207010"/>
                    <a:pt x="674370" y="224790"/>
                  </a:cubicBezTo>
                  <a:cubicBezTo>
                    <a:pt x="553720" y="246380"/>
                    <a:pt x="372110" y="281940"/>
                    <a:pt x="283210" y="313690"/>
                  </a:cubicBezTo>
                  <a:cubicBezTo>
                    <a:pt x="234950" y="330200"/>
                    <a:pt x="200660" y="340360"/>
                    <a:pt x="176530" y="364490"/>
                  </a:cubicBezTo>
                  <a:cubicBezTo>
                    <a:pt x="156210" y="384810"/>
                    <a:pt x="133350" y="421640"/>
                    <a:pt x="140970" y="439420"/>
                  </a:cubicBezTo>
                  <a:cubicBezTo>
                    <a:pt x="149860" y="459740"/>
                    <a:pt x="209550" y="462280"/>
                    <a:pt x="250190" y="469900"/>
                  </a:cubicBezTo>
                  <a:cubicBezTo>
                    <a:pt x="299720" y="478790"/>
                    <a:pt x="358140" y="481330"/>
                    <a:pt x="417830" y="482600"/>
                  </a:cubicBezTo>
                  <a:cubicBezTo>
                    <a:pt x="488950" y="482600"/>
                    <a:pt x="568960" y="477520"/>
                    <a:pt x="646430" y="468630"/>
                  </a:cubicBezTo>
                  <a:cubicBezTo>
                    <a:pt x="727710" y="459740"/>
                    <a:pt x="816610" y="447040"/>
                    <a:pt x="894080" y="429260"/>
                  </a:cubicBezTo>
                  <a:cubicBezTo>
                    <a:pt x="966470" y="412750"/>
                    <a:pt x="1043940" y="387350"/>
                    <a:pt x="1098550" y="365760"/>
                  </a:cubicBezTo>
                  <a:cubicBezTo>
                    <a:pt x="1136650" y="350520"/>
                    <a:pt x="1196340" y="326390"/>
                    <a:pt x="1193800" y="318770"/>
                  </a:cubicBezTo>
                  <a:cubicBezTo>
                    <a:pt x="1192530" y="312420"/>
                    <a:pt x="1132840" y="323850"/>
                    <a:pt x="1090930" y="322580"/>
                  </a:cubicBezTo>
                  <a:cubicBezTo>
                    <a:pt x="1027430" y="321310"/>
                    <a:pt x="913130" y="299720"/>
                    <a:pt x="845820" y="299720"/>
                  </a:cubicBezTo>
                  <a:cubicBezTo>
                    <a:pt x="797560" y="299720"/>
                    <a:pt x="768350" y="298450"/>
                    <a:pt x="723900" y="309880"/>
                  </a:cubicBezTo>
                  <a:cubicBezTo>
                    <a:pt x="664210" y="325120"/>
                    <a:pt x="566420" y="397510"/>
                    <a:pt x="524510" y="396240"/>
                  </a:cubicBezTo>
                  <a:cubicBezTo>
                    <a:pt x="504190" y="396240"/>
                    <a:pt x="490220" y="384810"/>
                    <a:pt x="480060" y="374650"/>
                  </a:cubicBezTo>
                  <a:cubicBezTo>
                    <a:pt x="472440" y="367030"/>
                    <a:pt x="467360" y="356870"/>
                    <a:pt x="464820" y="346710"/>
                  </a:cubicBezTo>
                  <a:cubicBezTo>
                    <a:pt x="462280" y="332740"/>
                    <a:pt x="463550" y="311150"/>
                    <a:pt x="469900" y="297180"/>
                  </a:cubicBezTo>
                  <a:cubicBezTo>
                    <a:pt x="473710" y="287020"/>
                    <a:pt x="476250" y="279400"/>
                    <a:pt x="490220" y="273050"/>
                  </a:cubicBezTo>
                  <a:cubicBezTo>
                    <a:pt x="538480" y="251460"/>
                    <a:pt x="769620" y="293370"/>
                    <a:pt x="882650" y="293370"/>
                  </a:cubicBezTo>
                  <a:cubicBezTo>
                    <a:pt x="966470" y="293370"/>
                    <a:pt x="1028700" y="290830"/>
                    <a:pt x="1102360" y="284480"/>
                  </a:cubicBezTo>
                  <a:cubicBezTo>
                    <a:pt x="1178560" y="276860"/>
                    <a:pt x="1290320" y="246380"/>
                    <a:pt x="1329690" y="250190"/>
                  </a:cubicBezTo>
                  <a:cubicBezTo>
                    <a:pt x="1343660" y="251460"/>
                    <a:pt x="1350010" y="254000"/>
                    <a:pt x="1358900" y="260350"/>
                  </a:cubicBezTo>
                  <a:cubicBezTo>
                    <a:pt x="1369060" y="269240"/>
                    <a:pt x="1380490" y="284480"/>
                    <a:pt x="1384300" y="298450"/>
                  </a:cubicBezTo>
                  <a:cubicBezTo>
                    <a:pt x="1386840" y="311150"/>
                    <a:pt x="1384300" y="330200"/>
                    <a:pt x="1379220" y="342900"/>
                  </a:cubicBezTo>
                  <a:cubicBezTo>
                    <a:pt x="1374140" y="351790"/>
                    <a:pt x="1366520" y="359410"/>
                    <a:pt x="1358900" y="365760"/>
                  </a:cubicBezTo>
                  <a:cubicBezTo>
                    <a:pt x="1350010" y="370840"/>
                    <a:pt x="1343660" y="375920"/>
                    <a:pt x="1329690" y="375920"/>
                  </a:cubicBezTo>
                  <a:cubicBezTo>
                    <a:pt x="1297940" y="378460"/>
                    <a:pt x="1215390" y="341630"/>
                    <a:pt x="1164590" y="331470"/>
                  </a:cubicBezTo>
                  <a:cubicBezTo>
                    <a:pt x="1120140" y="323850"/>
                    <a:pt x="1089660" y="321310"/>
                    <a:pt x="1037590" y="317500"/>
                  </a:cubicBezTo>
                  <a:cubicBezTo>
                    <a:pt x="953770" y="311150"/>
                    <a:pt x="788670" y="302260"/>
                    <a:pt x="708660" y="304800"/>
                  </a:cubicBezTo>
                  <a:cubicBezTo>
                    <a:pt x="661670" y="307340"/>
                    <a:pt x="627380" y="320040"/>
                    <a:pt x="598170" y="317500"/>
                  </a:cubicBezTo>
                  <a:cubicBezTo>
                    <a:pt x="580390" y="316230"/>
                    <a:pt x="566420" y="314960"/>
                    <a:pt x="552450" y="307340"/>
                  </a:cubicBezTo>
                  <a:cubicBezTo>
                    <a:pt x="537210" y="298450"/>
                    <a:pt x="518160" y="278130"/>
                    <a:pt x="513080" y="262890"/>
                  </a:cubicBezTo>
                  <a:cubicBezTo>
                    <a:pt x="509270" y="248920"/>
                    <a:pt x="509270" y="232410"/>
                    <a:pt x="519430" y="218440"/>
                  </a:cubicBezTo>
                  <a:cubicBezTo>
                    <a:pt x="537210" y="190500"/>
                    <a:pt x="613410" y="156210"/>
                    <a:pt x="656590" y="137160"/>
                  </a:cubicBezTo>
                  <a:cubicBezTo>
                    <a:pt x="689610" y="121920"/>
                    <a:pt x="725170" y="106680"/>
                    <a:pt x="750570" y="106680"/>
                  </a:cubicBezTo>
                  <a:cubicBezTo>
                    <a:pt x="768350" y="106680"/>
                    <a:pt x="786130" y="111760"/>
                    <a:pt x="797560" y="119380"/>
                  </a:cubicBezTo>
                  <a:cubicBezTo>
                    <a:pt x="806450" y="125730"/>
                    <a:pt x="814070" y="134620"/>
                    <a:pt x="817880" y="144780"/>
                  </a:cubicBezTo>
                  <a:cubicBezTo>
                    <a:pt x="822960" y="157480"/>
                    <a:pt x="828040" y="177800"/>
                    <a:pt x="822960" y="193040"/>
                  </a:cubicBezTo>
                  <a:cubicBezTo>
                    <a:pt x="816610" y="209550"/>
                    <a:pt x="775970" y="234950"/>
                    <a:pt x="778510" y="238760"/>
                  </a:cubicBezTo>
                  <a:cubicBezTo>
                    <a:pt x="786130" y="250190"/>
                    <a:pt x="1014730" y="118110"/>
                    <a:pt x="1074420" y="107950"/>
                  </a:cubicBezTo>
                  <a:cubicBezTo>
                    <a:pt x="1098550" y="104140"/>
                    <a:pt x="1111250" y="105410"/>
                    <a:pt x="1126490" y="113030"/>
                  </a:cubicBezTo>
                  <a:cubicBezTo>
                    <a:pt x="1141730" y="119380"/>
                    <a:pt x="1156970" y="135890"/>
                    <a:pt x="1163320" y="151130"/>
                  </a:cubicBezTo>
                  <a:cubicBezTo>
                    <a:pt x="1169670" y="165100"/>
                    <a:pt x="1170940" y="187960"/>
                    <a:pt x="1164590" y="203200"/>
                  </a:cubicBezTo>
                  <a:cubicBezTo>
                    <a:pt x="1159510" y="218440"/>
                    <a:pt x="1148080" y="236220"/>
                    <a:pt x="1131570" y="243840"/>
                  </a:cubicBezTo>
                  <a:cubicBezTo>
                    <a:pt x="1112520" y="252730"/>
                    <a:pt x="1079500" y="240030"/>
                    <a:pt x="1052830" y="242570"/>
                  </a:cubicBezTo>
                  <a:cubicBezTo>
                    <a:pt x="1024890" y="246380"/>
                    <a:pt x="999490" y="255270"/>
                    <a:pt x="965200" y="266700"/>
                  </a:cubicBezTo>
                  <a:cubicBezTo>
                    <a:pt x="913130" y="284480"/>
                    <a:pt x="816610" y="344170"/>
                    <a:pt x="773430" y="344170"/>
                  </a:cubicBezTo>
                  <a:cubicBezTo>
                    <a:pt x="751840" y="342900"/>
                    <a:pt x="736600" y="334010"/>
                    <a:pt x="723900" y="322580"/>
                  </a:cubicBezTo>
                  <a:cubicBezTo>
                    <a:pt x="712470" y="309880"/>
                    <a:pt x="702310" y="289560"/>
                    <a:pt x="701040" y="273050"/>
                  </a:cubicBezTo>
                  <a:cubicBezTo>
                    <a:pt x="699770" y="256540"/>
                    <a:pt x="708660" y="234950"/>
                    <a:pt x="717550" y="220980"/>
                  </a:cubicBezTo>
                  <a:cubicBezTo>
                    <a:pt x="723900" y="210820"/>
                    <a:pt x="730250" y="205740"/>
                    <a:pt x="745490" y="198120"/>
                  </a:cubicBezTo>
                  <a:cubicBezTo>
                    <a:pt x="787400" y="179070"/>
                    <a:pt x="948690" y="128270"/>
                    <a:pt x="1000760" y="142240"/>
                  </a:cubicBezTo>
                  <a:cubicBezTo>
                    <a:pt x="1027430" y="148590"/>
                    <a:pt x="1047750" y="168910"/>
                    <a:pt x="1055370" y="189230"/>
                  </a:cubicBezTo>
                  <a:cubicBezTo>
                    <a:pt x="1062990" y="208280"/>
                    <a:pt x="1056640" y="243840"/>
                    <a:pt x="1047750" y="260350"/>
                  </a:cubicBezTo>
                  <a:cubicBezTo>
                    <a:pt x="1041400" y="273050"/>
                    <a:pt x="1031240" y="279400"/>
                    <a:pt x="1021080" y="285750"/>
                  </a:cubicBezTo>
                  <a:cubicBezTo>
                    <a:pt x="1008380" y="292100"/>
                    <a:pt x="991870" y="298450"/>
                    <a:pt x="976630" y="294640"/>
                  </a:cubicBezTo>
                  <a:cubicBezTo>
                    <a:pt x="956310" y="290830"/>
                    <a:pt x="925830" y="274320"/>
                    <a:pt x="915670" y="255270"/>
                  </a:cubicBezTo>
                  <a:cubicBezTo>
                    <a:pt x="904240" y="236220"/>
                    <a:pt x="904240" y="201930"/>
                    <a:pt x="914400" y="182880"/>
                  </a:cubicBezTo>
                  <a:cubicBezTo>
                    <a:pt x="923290" y="163830"/>
                    <a:pt x="952500" y="143510"/>
                    <a:pt x="974090" y="140970"/>
                  </a:cubicBezTo>
                  <a:cubicBezTo>
                    <a:pt x="994410" y="138430"/>
                    <a:pt x="1027430" y="152400"/>
                    <a:pt x="1041400" y="166370"/>
                  </a:cubicBezTo>
                  <a:cubicBezTo>
                    <a:pt x="1054100" y="177800"/>
                    <a:pt x="1059180" y="196850"/>
                    <a:pt x="1060450" y="212090"/>
                  </a:cubicBezTo>
                  <a:cubicBezTo>
                    <a:pt x="1061720" y="227330"/>
                    <a:pt x="1057910" y="246380"/>
                    <a:pt x="1047750" y="260350"/>
                  </a:cubicBezTo>
                  <a:cubicBezTo>
                    <a:pt x="1036320" y="275590"/>
                    <a:pt x="1004570" y="293370"/>
                    <a:pt x="984250" y="294640"/>
                  </a:cubicBezTo>
                  <a:cubicBezTo>
                    <a:pt x="967740" y="297180"/>
                    <a:pt x="949960" y="289560"/>
                    <a:pt x="937260" y="280670"/>
                  </a:cubicBezTo>
                  <a:cubicBezTo>
                    <a:pt x="924560" y="270510"/>
                    <a:pt x="913130" y="254000"/>
                    <a:pt x="909320" y="240030"/>
                  </a:cubicBezTo>
                  <a:cubicBezTo>
                    <a:pt x="904240" y="224790"/>
                    <a:pt x="905510" y="204470"/>
                    <a:pt x="910590" y="190500"/>
                  </a:cubicBezTo>
                  <a:cubicBezTo>
                    <a:pt x="915670" y="175260"/>
                    <a:pt x="929640" y="160020"/>
                    <a:pt x="942340" y="151130"/>
                  </a:cubicBezTo>
                  <a:cubicBezTo>
                    <a:pt x="953770" y="143510"/>
                    <a:pt x="969010" y="139700"/>
                    <a:pt x="981710" y="139700"/>
                  </a:cubicBezTo>
                  <a:cubicBezTo>
                    <a:pt x="994410" y="139700"/>
                    <a:pt x="1007110" y="142240"/>
                    <a:pt x="1018540" y="148590"/>
                  </a:cubicBezTo>
                  <a:cubicBezTo>
                    <a:pt x="1028700" y="153670"/>
                    <a:pt x="1038860" y="161290"/>
                    <a:pt x="1046480" y="172720"/>
                  </a:cubicBezTo>
                  <a:cubicBezTo>
                    <a:pt x="1055370" y="185420"/>
                    <a:pt x="1061720" y="209550"/>
                    <a:pt x="1060450" y="226060"/>
                  </a:cubicBezTo>
                  <a:cubicBezTo>
                    <a:pt x="1060450" y="238760"/>
                    <a:pt x="1055370" y="248920"/>
                    <a:pt x="1047750" y="260350"/>
                  </a:cubicBezTo>
                  <a:cubicBezTo>
                    <a:pt x="1038860" y="274320"/>
                    <a:pt x="1027430" y="289560"/>
                    <a:pt x="1005840" y="300990"/>
                  </a:cubicBezTo>
                  <a:cubicBezTo>
                    <a:pt x="962660" y="322580"/>
                    <a:pt x="843280" y="345440"/>
                    <a:pt x="792480" y="342900"/>
                  </a:cubicBezTo>
                  <a:cubicBezTo>
                    <a:pt x="763270" y="341630"/>
                    <a:pt x="739140" y="336550"/>
                    <a:pt x="723900" y="322580"/>
                  </a:cubicBezTo>
                  <a:cubicBezTo>
                    <a:pt x="709930" y="307340"/>
                    <a:pt x="699770" y="274320"/>
                    <a:pt x="702310" y="255270"/>
                  </a:cubicBezTo>
                  <a:cubicBezTo>
                    <a:pt x="704850" y="237490"/>
                    <a:pt x="712470" y="223520"/>
                    <a:pt x="730250" y="208280"/>
                  </a:cubicBezTo>
                  <a:cubicBezTo>
                    <a:pt x="764540" y="177800"/>
                    <a:pt x="861060" y="135890"/>
                    <a:pt x="928370" y="119380"/>
                  </a:cubicBezTo>
                  <a:cubicBezTo>
                    <a:pt x="993140" y="104140"/>
                    <a:pt x="1088390" y="97790"/>
                    <a:pt x="1126490" y="113030"/>
                  </a:cubicBezTo>
                  <a:cubicBezTo>
                    <a:pt x="1146810" y="120650"/>
                    <a:pt x="1156970" y="134620"/>
                    <a:pt x="1163320" y="151130"/>
                  </a:cubicBezTo>
                  <a:cubicBezTo>
                    <a:pt x="1169670" y="168910"/>
                    <a:pt x="1168400" y="199390"/>
                    <a:pt x="1156970" y="219710"/>
                  </a:cubicBezTo>
                  <a:cubicBezTo>
                    <a:pt x="1144270" y="243840"/>
                    <a:pt x="1104900" y="265430"/>
                    <a:pt x="1076960" y="279400"/>
                  </a:cubicBezTo>
                  <a:cubicBezTo>
                    <a:pt x="1051560" y="292100"/>
                    <a:pt x="1032510" y="297180"/>
                    <a:pt x="999490" y="304800"/>
                  </a:cubicBezTo>
                  <a:cubicBezTo>
                    <a:pt x="948690" y="317500"/>
                    <a:pt x="852170" y="340360"/>
                    <a:pt x="797560" y="336550"/>
                  </a:cubicBezTo>
                  <a:cubicBezTo>
                    <a:pt x="758190" y="334010"/>
                    <a:pt x="721360" y="328930"/>
                    <a:pt x="699770" y="308610"/>
                  </a:cubicBezTo>
                  <a:cubicBezTo>
                    <a:pt x="678180" y="287020"/>
                    <a:pt x="661670" y="238760"/>
                    <a:pt x="666750" y="207010"/>
                  </a:cubicBezTo>
                  <a:cubicBezTo>
                    <a:pt x="671830" y="172720"/>
                    <a:pt x="717550" y="120650"/>
                    <a:pt x="734060" y="110490"/>
                  </a:cubicBezTo>
                  <a:cubicBezTo>
                    <a:pt x="740410" y="105410"/>
                    <a:pt x="744220" y="106680"/>
                    <a:pt x="750570" y="106680"/>
                  </a:cubicBezTo>
                  <a:cubicBezTo>
                    <a:pt x="759460" y="106680"/>
                    <a:pt x="772160" y="106680"/>
                    <a:pt x="783590" y="111760"/>
                  </a:cubicBezTo>
                  <a:cubicBezTo>
                    <a:pt x="795020" y="118110"/>
                    <a:pt x="811530" y="130810"/>
                    <a:pt x="817880" y="144780"/>
                  </a:cubicBezTo>
                  <a:cubicBezTo>
                    <a:pt x="824230" y="158750"/>
                    <a:pt x="825500" y="179070"/>
                    <a:pt x="822960" y="193040"/>
                  </a:cubicBezTo>
                  <a:cubicBezTo>
                    <a:pt x="820420" y="204470"/>
                    <a:pt x="817880" y="212090"/>
                    <a:pt x="806450" y="220980"/>
                  </a:cubicBezTo>
                  <a:cubicBezTo>
                    <a:pt x="775970" y="248920"/>
                    <a:pt x="622300" y="306070"/>
                    <a:pt x="582930" y="311150"/>
                  </a:cubicBezTo>
                  <a:cubicBezTo>
                    <a:pt x="567690" y="312420"/>
                    <a:pt x="561340" y="311150"/>
                    <a:pt x="552450" y="307340"/>
                  </a:cubicBezTo>
                  <a:cubicBezTo>
                    <a:pt x="543560" y="303530"/>
                    <a:pt x="533400" y="298450"/>
                    <a:pt x="527050" y="289560"/>
                  </a:cubicBezTo>
                  <a:cubicBezTo>
                    <a:pt x="519430" y="279400"/>
                    <a:pt x="511810" y="261620"/>
                    <a:pt x="511810" y="247650"/>
                  </a:cubicBezTo>
                  <a:cubicBezTo>
                    <a:pt x="511810" y="233680"/>
                    <a:pt x="519430" y="215900"/>
                    <a:pt x="528320" y="205740"/>
                  </a:cubicBezTo>
                  <a:cubicBezTo>
                    <a:pt x="537210" y="195580"/>
                    <a:pt x="556260" y="185420"/>
                    <a:pt x="567690" y="185420"/>
                  </a:cubicBezTo>
                  <a:cubicBezTo>
                    <a:pt x="576580" y="184150"/>
                    <a:pt x="581660" y="193040"/>
                    <a:pt x="593090" y="195580"/>
                  </a:cubicBezTo>
                  <a:cubicBezTo>
                    <a:pt x="617220" y="198120"/>
                    <a:pt x="660400" y="185420"/>
                    <a:pt x="709930" y="182880"/>
                  </a:cubicBezTo>
                  <a:cubicBezTo>
                    <a:pt x="793750" y="179070"/>
                    <a:pt x="963930" y="182880"/>
                    <a:pt x="1052830" y="189230"/>
                  </a:cubicBezTo>
                  <a:cubicBezTo>
                    <a:pt x="1109980" y="191770"/>
                    <a:pt x="1145540" y="194310"/>
                    <a:pt x="1193800" y="204470"/>
                  </a:cubicBezTo>
                  <a:cubicBezTo>
                    <a:pt x="1243330" y="214630"/>
                    <a:pt x="1313180" y="236220"/>
                    <a:pt x="1344930" y="254000"/>
                  </a:cubicBezTo>
                  <a:cubicBezTo>
                    <a:pt x="1361440" y="262890"/>
                    <a:pt x="1372870" y="270510"/>
                    <a:pt x="1377950" y="283210"/>
                  </a:cubicBezTo>
                  <a:cubicBezTo>
                    <a:pt x="1385570" y="298450"/>
                    <a:pt x="1385570" y="327660"/>
                    <a:pt x="1379220" y="342900"/>
                  </a:cubicBezTo>
                  <a:cubicBezTo>
                    <a:pt x="1372870" y="355600"/>
                    <a:pt x="1360170" y="364490"/>
                    <a:pt x="1344930" y="372110"/>
                  </a:cubicBezTo>
                  <a:cubicBezTo>
                    <a:pt x="1324610" y="382270"/>
                    <a:pt x="1301750" y="383540"/>
                    <a:pt x="1264920" y="388620"/>
                  </a:cubicBezTo>
                  <a:cubicBezTo>
                    <a:pt x="1184910" y="401320"/>
                    <a:pt x="985520" y="420370"/>
                    <a:pt x="878840" y="424180"/>
                  </a:cubicBezTo>
                  <a:cubicBezTo>
                    <a:pt x="802640" y="426720"/>
                    <a:pt x="740410" y="430530"/>
                    <a:pt x="684530" y="421640"/>
                  </a:cubicBezTo>
                  <a:cubicBezTo>
                    <a:pt x="641350" y="414020"/>
                    <a:pt x="603250" y="387350"/>
                    <a:pt x="571500" y="383540"/>
                  </a:cubicBezTo>
                  <a:cubicBezTo>
                    <a:pt x="547370" y="382270"/>
                    <a:pt x="524510" y="396240"/>
                    <a:pt x="508000" y="392430"/>
                  </a:cubicBezTo>
                  <a:cubicBezTo>
                    <a:pt x="496570" y="389890"/>
                    <a:pt x="487680" y="383540"/>
                    <a:pt x="480060" y="374650"/>
                  </a:cubicBezTo>
                  <a:cubicBezTo>
                    <a:pt x="471170" y="364490"/>
                    <a:pt x="461010" y="346710"/>
                    <a:pt x="462280" y="330200"/>
                  </a:cubicBezTo>
                  <a:cubicBezTo>
                    <a:pt x="463550" y="308610"/>
                    <a:pt x="476250" y="280670"/>
                    <a:pt x="499110" y="260350"/>
                  </a:cubicBezTo>
                  <a:cubicBezTo>
                    <a:pt x="538480" y="226060"/>
                    <a:pt x="633730" y="196850"/>
                    <a:pt x="712470" y="181610"/>
                  </a:cubicBezTo>
                  <a:cubicBezTo>
                    <a:pt x="800100" y="163830"/>
                    <a:pt x="913130" y="166370"/>
                    <a:pt x="1003300" y="173990"/>
                  </a:cubicBezTo>
                  <a:cubicBezTo>
                    <a:pt x="1083310" y="181610"/>
                    <a:pt x="1172210" y="189230"/>
                    <a:pt x="1226820" y="220980"/>
                  </a:cubicBezTo>
                  <a:cubicBezTo>
                    <a:pt x="1268730" y="245110"/>
                    <a:pt x="1314450" y="285750"/>
                    <a:pt x="1318260" y="321310"/>
                  </a:cubicBezTo>
                  <a:cubicBezTo>
                    <a:pt x="1320800" y="356870"/>
                    <a:pt x="1278890" y="403860"/>
                    <a:pt x="1247140" y="430530"/>
                  </a:cubicBezTo>
                  <a:cubicBezTo>
                    <a:pt x="1216660" y="455930"/>
                    <a:pt x="1178560" y="464820"/>
                    <a:pt x="1134110" y="481330"/>
                  </a:cubicBezTo>
                  <a:cubicBezTo>
                    <a:pt x="1074420" y="504190"/>
                    <a:pt x="991870" y="532130"/>
                    <a:pt x="914400" y="551180"/>
                  </a:cubicBezTo>
                  <a:cubicBezTo>
                    <a:pt x="831850" y="570230"/>
                    <a:pt x="740410" y="584200"/>
                    <a:pt x="655320" y="594360"/>
                  </a:cubicBezTo>
                  <a:cubicBezTo>
                    <a:pt x="572770" y="604520"/>
                    <a:pt x="487680" y="612140"/>
                    <a:pt x="410210" y="613410"/>
                  </a:cubicBezTo>
                  <a:cubicBezTo>
                    <a:pt x="341630" y="613410"/>
                    <a:pt x="271780" y="613410"/>
                    <a:pt x="215900" y="603250"/>
                  </a:cubicBezTo>
                  <a:cubicBezTo>
                    <a:pt x="168910" y="594360"/>
                    <a:pt x="125730" y="590550"/>
                    <a:pt x="91440" y="563880"/>
                  </a:cubicBezTo>
                  <a:cubicBezTo>
                    <a:pt x="52070" y="532130"/>
                    <a:pt x="3810" y="463550"/>
                    <a:pt x="1270" y="416560"/>
                  </a:cubicBezTo>
                  <a:cubicBezTo>
                    <a:pt x="0" y="374650"/>
                    <a:pt x="25400" y="330200"/>
                    <a:pt x="58420" y="295910"/>
                  </a:cubicBezTo>
                  <a:cubicBezTo>
                    <a:pt x="100330" y="252730"/>
                    <a:pt x="173990" y="226060"/>
                    <a:pt x="252730" y="198120"/>
                  </a:cubicBezTo>
                  <a:cubicBezTo>
                    <a:pt x="360680" y="157480"/>
                    <a:pt x="532130" y="125730"/>
                    <a:pt x="656590" y="101600"/>
                  </a:cubicBezTo>
                  <a:cubicBezTo>
                    <a:pt x="763270" y="81280"/>
                    <a:pt x="849630" y="66040"/>
                    <a:pt x="956310" y="58420"/>
                  </a:cubicBezTo>
                  <a:cubicBezTo>
                    <a:pt x="1078230" y="50800"/>
                    <a:pt x="1257300" y="54610"/>
                    <a:pt x="1351280" y="63500"/>
                  </a:cubicBezTo>
                  <a:cubicBezTo>
                    <a:pt x="1403350" y="67310"/>
                    <a:pt x="1437640" y="63500"/>
                    <a:pt x="1473200" y="82550"/>
                  </a:cubicBezTo>
                  <a:cubicBezTo>
                    <a:pt x="1511300" y="102870"/>
                    <a:pt x="1573530" y="153670"/>
                    <a:pt x="1570990" y="185420"/>
                  </a:cubicBezTo>
                  <a:cubicBezTo>
                    <a:pt x="1569720" y="219710"/>
                    <a:pt x="1497330" y="260350"/>
                    <a:pt x="1455420" y="281940"/>
                  </a:cubicBezTo>
                  <a:cubicBezTo>
                    <a:pt x="1418590" y="300990"/>
                    <a:pt x="1379220" y="308610"/>
                    <a:pt x="1337310" y="314960"/>
                  </a:cubicBezTo>
                  <a:cubicBezTo>
                    <a:pt x="1290320" y="321310"/>
                    <a:pt x="1223010" y="323850"/>
                    <a:pt x="1189990" y="316230"/>
                  </a:cubicBezTo>
                  <a:cubicBezTo>
                    <a:pt x="1170940" y="311150"/>
                    <a:pt x="1156970" y="306070"/>
                    <a:pt x="1146810" y="295910"/>
                  </a:cubicBezTo>
                  <a:cubicBezTo>
                    <a:pt x="1136650" y="284480"/>
                    <a:pt x="1130300" y="265430"/>
                    <a:pt x="1129030" y="252730"/>
                  </a:cubicBezTo>
                  <a:cubicBezTo>
                    <a:pt x="1127760" y="241300"/>
                    <a:pt x="1129030" y="231140"/>
                    <a:pt x="1134110" y="220980"/>
                  </a:cubicBezTo>
                  <a:cubicBezTo>
                    <a:pt x="1144270" y="205740"/>
                    <a:pt x="1159510" y="191770"/>
                    <a:pt x="1189990" y="179070"/>
                  </a:cubicBezTo>
                  <a:cubicBezTo>
                    <a:pt x="1278890" y="140970"/>
                    <a:pt x="1607820" y="104140"/>
                    <a:pt x="1758950" y="82550"/>
                  </a:cubicBezTo>
                  <a:cubicBezTo>
                    <a:pt x="1859280" y="67310"/>
                    <a:pt x="1962150" y="48260"/>
                    <a:pt x="2009140" y="53340"/>
                  </a:cubicBezTo>
                  <a:cubicBezTo>
                    <a:pt x="2029460" y="55880"/>
                    <a:pt x="2040890" y="59690"/>
                    <a:pt x="2051050" y="69850"/>
                  </a:cubicBezTo>
                  <a:cubicBezTo>
                    <a:pt x="2061210" y="78740"/>
                    <a:pt x="2068830" y="95250"/>
                    <a:pt x="2071370" y="107950"/>
                  </a:cubicBezTo>
                  <a:cubicBezTo>
                    <a:pt x="2072640" y="121920"/>
                    <a:pt x="2067560" y="139700"/>
                    <a:pt x="2059940" y="151130"/>
                  </a:cubicBezTo>
                  <a:cubicBezTo>
                    <a:pt x="2052320" y="162560"/>
                    <a:pt x="2045970" y="168910"/>
                    <a:pt x="2024380" y="175260"/>
                  </a:cubicBezTo>
                  <a:cubicBezTo>
                    <a:pt x="1916430" y="208280"/>
                    <a:pt x="1113790" y="194310"/>
                    <a:pt x="988060" y="158750"/>
                  </a:cubicBezTo>
                  <a:cubicBezTo>
                    <a:pt x="957580" y="151130"/>
                    <a:pt x="944880" y="142240"/>
                    <a:pt x="934720" y="128270"/>
                  </a:cubicBezTo>
                  <a:cubicBezTo>
                    <a:pt x="925830" y="115570"/>
                    <a:pt x="923290" y="96520"/>
                    <a:pt x="925830" y="82550"/>
                  </a:cubicBezTo>
                  <a:cubicBezTo>
                    <a:pt x="928370" y="68580"/>
                    <a:pt x="938530" y="52070"/>
                    <a:pt x="949960" y="41910"/>
                  </a:cubicBezTo>
                  <a:cubicBezTo>
                    <a:pt x="962660" y="31750"/>
                    <a:pt x="975360" y="27940"/>
                    <a:pt x="1002030" y="24130"/>
                  </a:cubicBezTo>
                  <a:cubicBezTo>
                    <a:pt x="1088390" y="12700"/>
                    <a:pt x="1393190" y="38100"/>
                    <a:pt x="1564640" y="55880"/>
                  </a:cubicBezTo>
                  <a:cubicBezTo>
                    <a:pt x="1711960" y="71120"/>
                    <a:pt x="1913890" y="88900"/>
                    <a:pt x="1969770" y="114300"/>
                  </a:cubicBezTo>
                  <a:cubicBezTo>
                    <a:pt x="1987550" y="121920"/>
                    <a:pt x="1991360" y="128270"/>
                    <a:pt x="1998980" y="139700"/>
                  </a:cubicBezTo>
                  <a:cubicBezTo>
                    <a:pt x="2007870" y="153670"/>
                    <a:pt x="2016760" y="177800"/>
                    <a:pt x="2012950" y="195580"/>
                  </a:cubicBezTo>
                  <a:cubicBezTo>
                    <a:pt x="2009140" y="217170"/>
                    <a:pt x="1996440" y="241300"/>
                    <a:pt x="1971040" y="257810"/>
                  </a:cubicBezTo>
                  <a:cubicBezTo>
                    <a:pt x="1917700" y="292100"/>
                    <a:pt x="1752600" y="281940"/>
                    <a:pt x="1658620" y="304800"/>
                  </a:cubicBezTo>
                  <a:cubicBezTo>
                    <a:pt x="1578610" y="323850"/>
                    <a:pt x="1490980" y="375920"/>
                    <a:pt x="1442720" y="379730"/>
                  </a:cubicBezTo>
                  <a:cubicBezTo>
                    <a:pt x="1418590" y="381000"/>
                    <a:pt x="1403350" y="377190"/>
                    <a:pt x="1388110" y="368300"/>
                  </a:cubicBezTo>
                  <a:cubicBezTo>
                    <a:pt x="1374140" y="358140"/>
                    <a:pt x="1360170" y="340360"/>
                    <a:pt x="1355090" y="323850"/>
                  </a:cubicBezTo>
                  <a:cubicBezTo>
                    <a:pt x="1351280" y="306070"/>
                    <a:pt x="1352550" y="283210"/>
                    <a:pt x="1360170" y="267970"/>
                  </a:cubicBezTo>
                  <a:cubicBezTo>
                    <a:pt x="1367790" y="252730"/>
                    <a:pt x="1400810" y="229870"/>
                    <a:pt x="1400810" y="229870"/>
                  </a:cubicBezTo>
                </a:path>
              </a:pathLst>
            </a:custGeom>
            <a:solidFill>
              <a:srgbClr val="F2F2F2"/>
            </a:solidFill>
            <a:ln cap="sq">
              <a:noFill/>
              <a:prstDash val="solid"/>
              <a:miter/>
            </a:ln>
          </p:spPr>
        </p:sp>
      </p:grpSp>
      <p:grpSp>
        <p:nvGrpSpPr>
          <p:cNvPr name="Group 29" id="29"/>
          <p:cNvGrpSpPr/>
          <p:nvPr/>
        </p:nvGrpSpPr>
        <p:grpSpPr>
          <a:xfrm rot="0">
            <a:off x="12185332" y="279082"/>
            <a:ext cx="218122" cy="474345"/>
            <a:chOff x="0" y="0"/>
            <a:chExt cx="290830" cy="632460"/>
          </a:xfrm>
        </p:grpSpPr>
        <p:sp>
          <p:nvSpPr>
            <p:cNvPr name="Freeform 30" id="30"/>
            <p:cNvSpPr/>
            <p:nvPr/>
          </p:nvSpPr>
          <p:spPr>
            <a:xfrm flipH="false" flipV="false" rot="0">
              <a:off x="40640" y="46990"/>
              <a:ext cx="203200" cy="535940"/>
            </a:xfrm>
            <a:custGeom>
              <a:avLst/>
              <a:gdLst/>
              <a:ahLst/>
              <a:cxnLst/>
              <a:rect r="r" b="b" t="t" l="l"/>
              <a:pathLst>
                <a:path h="535940" w="203200">
                  <a:moveTo>
                    <a:pt x="198120" y="104140"/>
                  </a:moveTo>
                  <a:cubicBezTo>
                    <a:pt x="143510" y="243840"/>
                    <a:pt x="114300" y="255270"/>
                    <a:pt x="91440" y="252730"/>
                  </a:cubicBezTo>
                  <a:cubicBezTo>
                    <a:pt x="69850" y="248920"/>
                    <a:pt x="44450" y="232410"/>
                    <a:pt x="31750" y="209550"/>
                  </a:cubicBezTo>
                  <a:cubicBezTo>
                    <a:pt x="12700" y="179070"/>
                    <a:pt x="7620" y="101600"/>
                    <a:pt x="16510" y="68580"/>
                  </a:cubicBezTo>
                  <a:cubicBezTo>
                    <a:pt x="21590" y="46990"/>
                    <a:pt x="36830" y="31750"/>
                    <a:pt x="49530" y="20320"/>
                  </a:cubicBezTo>
                  <a:cubicBezTo>
                    <a:pt x="59690" y="12700"/>
                    <a:pt x="72390" y="7620"/>
                    <a:pt x="86360" y="7620"/>
                  </a:cubicBezTo>
                  <a:cubicBezTo>
                    <a:pt x="102870" y="6350"/>
                    <a:pt x="127000" y="10160"/>
                    <a:pt x="142240" y="20320"/>
                  </a:cubicBezTo>
                  <a:cubicBezTo>
                    <a:pt x="157480" y="31750"/>
                    <a:pt x="166370" y="43180"/>
                    <a:pt x="175260" y="68580"/>
                  </a:cubicBezTo>
                  <a:cubicBezTo>
                    <a:pt x="196850" y="135890"/>
                    <a:pt x="201930" y="408940"/>
                    <a:pt x="180340" y="474980"/>
                  </a:cubicBezTo>
                  <a:cubicBezTo>
                    <a:pt x="171450" y="499110"/>
                    <a:pt x="160020" y="509270"/>
                    <a:pt x="146050" y="519430"/>
                  </a:cubicBezTo>
                  <a:cubicBezTo>
                    <a:pt x="132080" y="529590"/>
                    <a:pt x="110490" y="534670"/>
                    <a:pt x="92710" y="534670"/>
                  </a:cubicBezTo>
                  <a:cubicBezTo>
                    <a:pt x="74930" y="533400"/>
                    <a:pt x="53340" y="527050"/>
                    <a:pt x="40640" y="513080"/>
                  </a:cubicBezTo>
                  <a:cubicBezTo>
                    <a:pt x="25400" y="497840"/>
                    <a:pt x="10160" y="459740"/>
                    <a:pt x="10160" y="438150"/>
                  </a:cubicBezTo>
                  <a:cubicBezTo>
                    <a:pt x="11430" y="419100"/>
                    <a:pt x="20320" y="400050"/>
                    <a:pt x="34290" y="387350"/>
                  </a:cubicBezTo>
                  <a:cubicBezTo>
                    <a:pt x="50800" y="372110"/>
                    <a:pt x="88900" y="359410"/>
                    <a:pt x="111760" y="360680"/>
                  </a:cubicBezTo>
                  <a:cubicBezTo>
                    <a:pt x="129540" y="363220"/>
                    <a:pt x="148590" y="372110"/>
                    <a:pt x="160020" y="387350"/>
                  </a:cubicBezTo>
                  <a:cubicBezTo>
                    <a:pt x="173990" y="405130"/>
                    <a:pt x="187960" y="441960"/>
                    <a:pt x="182880" y="466090"/>
                  </a:cubicBezTo>
                  <a:cubicBezTo>
                    <a:pt x="176530" y="488950"/>
                    <a:pt x="149860" y="518160"/>
                    <a:pt x="129540" y="528320"/>
                  </a:cubicBezTo>
                  <a:cubicBezTo>
                    <a:pt x="113030" y="535940"/>
                    <a:pt x="90170" y="535940"/>
                    <a:pt x="73660" y="530860"/>
                  </a:cubicBezTo>
                  <a:cubicBezTo>
                    <a:pt x="57150" y="525780"/>
                    <a:pt x="38100" y="514350"/>
                    <a:pt x="27940" y="500380"/>
                  </a:cubicBezTo>
                  <a:cubicBezTo>
                    <a:pt x="17780" y="486410"/>
                    <a:pt x="13970" y="473710"/>
                    <a:pt x="10160" y="447040"/>
                  </a:cubicBezTo>
                  <a:cubicBezTo>
                    <a:pt x="0" y="378460"/>
                    <a:pt x="1270" y="127000"/>
                    <a:pt x="16510" y="68580"/>
                  </a:cubicBezTo>
                  <a:cubicBezTo>
                    <a:pt x="21590" y="49530"/>
                    <a:pt x="25400" y="43180"/>
                    <a:pt x="34290" y="34290"/>
                  </a:cubicBezTo>
                  <a:cubicBezTo>
                    <a:pt x="46990" y="22860"/>
                    <a:pt x="69850" y="10160"/>
                    <a:pt x="86360" y="7620"/>
                  </a:cubicBezTo>
                  <a:cubicBezTo>
                    <a:pt x="99060" y="5080"/>
                    <a:pt x="111760" y="6350"/>
                    <a:pt x="124460" y="11430"/>
                  </a:cubicBezTo>
                  <a:cubicBezTo>
                    <a:pt x="139700" y="19050"/>
                    <a:pt x="158750" y="30480"/>
                    <a:pt x="167640" y="50800"/>
                  </a:cubicBezTo>
                  <a:cubicBezTo>
                    <a:pt x="182880" y="81280"/>
                    <a:pt x="187960" y="158750"/>
                    <a:pt x="179070" y="191770"/>
                  </a:cubicBezTo>
                  <a:cubicBezTo>
                    <a:pt x="172720" y="213360"/>
                    <a:pt x="161290" y="228600"/>
                    <a:pt x="147320" y="238760"/>
                  </a:cubicBezTo>
                  <a:cubicBezTo>
                    <a:pt x="132080" y="248920"/>
                    <a:pt x="107950" y="252730"/>
                    <a:pt x="91440" y="252730"/>
                  </a:cubicBezTo>
                  <a:cubicBezTo>
                    <a:pt x="78740" y="251460"/>
                    <a:pt x="67310" y="246380"/>
                    <a:pt x="55880" y="238760"/>
                  </a:cubicBezTo>
                  <a:cubicBezTo>
                    <a:pt x="43180" y="228600"/>
                    <a:pt x="27940" y="213360"/>
                    <a:pt x="24130" y="191770"/>
                  </a:cubicBezTo>
                  <a:cubicBezTo>
                    <a:pt x="17780" y="156210"/>
                    <a:pt x="40640" y="67310"/>
                    <a:pt x="60960" y="36830"/>
                  </a:cubicBezTo>
                  <a:cubicBezTo>
                    <a:pt x="73660" y="19050"/>
                    <a:pt x="88900" y="8890"/>
                    <a:pt x="105410" y="3810"/>
                  </a:cubicBezTo>
                  <a:cubicBezTo>
                    <a:pt x="121920" y="0"/>
                    <a:pt x="144780" y="2540"/>
                    <a:pt x="160020" y="10160"/>
                  </a:cubicBezTo>
                  <a:cubicBezTo>
                    <a:pt x="175260" y="17780"/>
                    <a:pt x="190500" y="34290"/>
                    <a:pt x="196850" y="49530"/>
                  </a:cubicBezTo>
                  <a:cubicBezTo>
                    <a:pt x="203200" y="66040"/>
                    <a:pt x="198120" y="104140"/>
                    <a:pt x="198120" y="104140"/>
                  </a:cubicBezTo>
                </a:path>
              </a:pathLst>
            </a:custGeom>
            <a:solidFill>
              <a:srgbClr val="F2F2F2"/>
            </a:solidFill>
            <a:ln cap="sq">
              <a:noFill/>
              <a:prstDash val="solid"/>
              <a:miter/>
            </a:ln>
          </p:spPr>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sp>
        <p:nvSpPr>
          <p:cNvPr name="TextBox 3" id="3"/>
          <p:cNvSpPr txBox="true"/>
          <p:nvPr/>
        </p:nvSpPr>
        <p:spPr>
          <a:xfrm rot="0">
            <a:off x="5232605" y="720876"/>
            <a:ext cx="7822791" cy="1477009"/>
          </a:xfrm>
          <a:prstGeom prst="rect">
            <a:avLst/>
          </a:prstGeom>
        </p:spPr>
        <p:txBody>
          <a:bodyPr anchor="t" rtlCol="false" tIns="0" lIns="0" bIns="0" rIns="0">
            <a:spAutoFit/>
          </a:bodyPr>
          <a:lstStyle/>
          <a:p>
            <a:pPr algn="ctr">
              <a:lnSpc>
                <a:spcPts val="12040"/>
              </a:lnSpc>
            </a:pPr>
            <a:r>
              <a:rPr lang="en-US" sz="8600">
                <a:solidFill>
                  <a:srgbClr val="FFF8ED"/>
                </a:solidFill>
                <a:latin typeface="Londrina Solid"/>
                <a:ea typeface="Londrina Solid"/>
                <a:cs typeface="Londrina Solid"/>
                <a:sym typeface="Londrina Solid"/>
              </a:rPr>
              <a:t> CONCLUSION</a:t>
            </a:r>
          </a:p>
        </p:txBody>
      </p:sp>
      <p:sp>
        <p:nvSpPr>
          <p:cNvPr name="TextBox 4" id="4"/>
          <p:cNvSpPr txBox="true"/>
          <p:nvPr/>
        </p:nvSpPr>
        <p:spPr>
          <a:xfrm rot="0">
            <a:off x="485141" y="2500594"/>
            <a:ext cx="17317718" cy="5654675"/>
          </a:xfrm>
          <a:prstGeom prst="rect">
            <a:avLst/>
          </a:prstGeom>
        </p:spPr>
        <p:txBody>
          <a:bodyPr anchor="t" rtlCol="false" tIns="0" lIns="0" bIns="0" rIns="0">
            <a:spAutoFit/>
          </a:bodyPr>
          <a:lstStyle/>
          <a:p>
            <a:pPr algn="l">
              <a:lnSpc>
                <a:spcPts val="4900"/>
              </a:lnSpc>
            </a:pPr>
            <a:r>
              <a:rPr lang="en-US" sz="3500">
                <a:solidFill>
                  <a:srgbClr val="FFF8ED"/>
                </a:solidFill>
                <a:latin typeface="Agrandir"/>
                <a:ea typeface="Agrandir"/>
                <a:cs typeface="Agrandir"/>
                <a:sym typeface="Agrandir"/>
              </a:rPr>
              <a:t>In conclusion, Quick Seal Savior represents a groundbreaking solution for enhancing emergency response in challenging environments. By leveraging advanced sensor technology and automated intervention capabilities, the project aims to save lives and mitigate the impact of injuries in high-risk scenarios. With a steadfast commitment to safety and innovation, Quick Seal Savior stands poised to revolutionize the way we approach medical emergencies, ensuring that individuals operating in the most demanding environments have the support they need to stay safe and secure. Our mission is to redefine emergency response and safeguard lives with Quick Seal Savior</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1507637" y="1562412"/>
            <a:ext cx="6012658" cy="8080095"/>
            <a:chOff x="0" y="0"/>
            <a:chExt cx="3663950" cy="4923790"/>
          </a:xfrm>
        </p:grpSpPr>
        <p:sp>
          <p:nvSpPr>
            <p:cNvPr name="Freeform 4" id="4"/>
            <p:cNvSpPr/>
            <p:nvPr/>
          </p:nvSpPr>
          <p:spPr>
            <a:xfrm flipH="false" flipV="false" rot="5400000">
              <a:off x="-597535" y="661035"/>
              <a:ext cx="4859020" cy="3600450"/>
            </a:xfrm>
            <a:custGeom>
              <a:avLst/>
              <a:gdLst/>
              <a:ahLst/>
              <a:cxnLst/>
              <a:rect r="r" b="b" t="t" l="l"/>
              <a:pathLst>
                <a:path h="3600450" w="4859020">
                  <a:moveTo>
                    <a:pt x="4499610" y="0"/>
                  </a:moveTo>
                  <a:cubicBezTo>
                    <a:pt x="4699000" y="0"/>
                    <a:pt x="4859020" y="161290"/>
                    <a:pt x="4859020" y="359410"/>
                  </a:cubicBezTo>
                  <a:lnTo>
                    <a:pt x="4859020" y="3241040"/>
                  </a:lnTo>
                  <a:cubicBezTo>
                    <a:pt x="4859020" y="3440430"/>
                    <a:pt x="4697730" y="3600450"/>
                    <a:pt x="4499610" y="3600450"/>
                  </a:cubicBezTo>
                  <a:lnTo>
                    <a:pt x="359410" y="3600450"/>
                  </a:lnTo>
                  <a:cubicBezTo>
                    <a:pt x="160020" y="3600450"/>
                    <a:pt x="0" y="3439160"/>
                    <a:pt x="0" y="3241040"/>
                  </a:cubicBezTo>
                  <a:lnTo>
                    <a:pt x="0" y="360680"/>
                  </a:lnTo>
                  <a:cubicBezTo>
                    <a:pt x="0" y="161290"/>
                    <a:pt x="161290" y="1270"/>
                    <a:pt x="359410" y="1270"/>
                  </a:cubicBezTo>
                  <a:lnTo>
                    <a:pt x="4499610" y="0"/>
                  </a:lnTo>
                  <a:close/>
                </a:path>
              </a:pathLst>
            </a:custGeom>
            <a:blipFill>
              <a:blip r:embed="rId3"/>
              <a:stretch>
                <a:fillRect l="-42686" t="0" r="-26257" b="0"/>
              </a:stretch>
            </a:blipFill>
          </p:spPr>
        </p:sp>
        <p:sp>
          <p:nvSpPr>
            <p:cNvPr name="Freeform 5" id="5"/>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EC672"/>
            </a:solidFill>
          </p:spPr>
        </p:sp>
      </p:grpSp>
      <p:sp>
        <p:nvSpPr>
          <p:cNvPr name="TextBox 6" id="6"/>
          <p:cNvSpPr txBox="true"/>
          <p:nvPr/>
        </p:nvSpPr>
        <p:spPr>
          <a:xfrm rot="0">
            <a:off x="238967" y="504244"/>
            <a:ext cx="11104570" cy="2173485"/>
          </a:xfrm>
          <a:prstGeom prst="rect">
            <a:avLst/>
          </a:prstGeom>
        </p:spPr>
        <p:txBody>
          <a:bodyPr anchor="t" rtlCol="false" tIns="0" lIns="0" bIns="0" rIns="0">
            <a:spAutoFit/>
          </a:bodyPr>
          <a:lstStyle/>
          <a:p>
            <a:pPr algn="l">
              <a:lnSpc>
                <a:spcPts val="5671"/>
              </a:lnSpc>
            </a:pPr>
            <a:r>
              <a:rPr lang="en-US" sz="5300">
                <a:solidFill>
                  <a:srgbClr val="FFF8ED"/>
                </a:solidFill>
                <a:latin typeface="Londrina Solid"/>
                <a:ea typeface="Londrina Solid"/>
                <a:cs typeface="Londrina Solid"/>
                <a:sym typeface="Londrina Solid"/>
              </a:rPr>
              <a:t>INTRODUCING QUICK SEAL SAVIOR: REVOLUTIONIZING EMERGENCY RESPONSE IN HARSH ENVIRONMENTS</a:t>
            </a:r>
          </a:p>
        </p:txBody>
      </p:sp>
      <p:sp>
        <p:nvSpPr>
          <p:cNvPr name="TextBox 7" id="7"/>
          <p:cNvSpPr txBox="true"/>
          <p:nvPr/>
        </p:nvSpPr>
        <p:spPr>
          <a:xfrm rot="0">
            <a:off x="156917" y="3652666"/>
            <a:ext cx="8987083" cy="4286250"/>
          </a:xfrm>
          <a:prstGeom prst="rect">
            <a:avLst/>
          </a:prstGeom>
        </p:spPr>
        <p:txBody>
          <a:bodyPr anchor="t" rtlCol="false" tIns="0" lIns="0" bIns="0" rIns="0">
            <a:spAutoFit/>
          </a:bodyPr>
          <a:lstStyle/>
          <a:p>
            <a:pPr algn="ctr">
              <a:lnSpc>
                <a:spcPts val="3694"/>
              </a:lnSpc>
            </a:pPr>
            <a:r>
              <a:rPr lang="en-US" sz="3078">
                <a:solidFill>
                  <a:srgbClr val="FFF8ED"/>
                </a:solidFill>
                <a:latin typeface="Agrandir"/>
                <a:ea typeface="Agrandir"/>
                <a:cs typeface="Agrandir"/>
                <a:sym typeface="Agrandir"/>
              </a:rPr>
              <a:t>Workers in high-risk industries face significant dangers, with over 2.3 million work-related deaths globally each year.</a:t>
            </a:r>
          </a:p>
          <a:p>
            <a:pPr algn="ctr">
              <a:lnSpc>
                <a:spcPts val="3694"/>
              </a:lnSpc>
            </a:pPr>
          </a:p>
          <a:p>
            <a:pPr algn="ctr">
              <a:lnSpc>
                <a:spcPts val="3694"/>
              </a:lnSpc>
              <a:spcBef>
                <a:spcPct val="0"/>
              </a:spcBef>
            </a:pPr>
            <a:r>
              <a:rPr lang="en-US" sz="3078">
                <a:solidFill>
                  <a:srgbClr val="FFF8ED"/>
                </a:solidFill>
                <a:latin typeface="Agrandir"/>
                <a:ea typeface="Agrandir"/>
                <a:cs typeface="Agrandir"/>
                <a:sym typeface="Agrandir"/>
              </a:rPr>
              <a:t>To introduce Quick Seal Savior and its transformative impact on emergency response.</a:t>
            </a:r>
          </a:p>
          <a:p>
            <a:pPr algn="ctr">
              <a:lnSpc>
                <a:spcPts val="3694"/>
              </a:lnSpc>
              <a:spcBef>
                <a:spcPct val="0"/>
              </a:spcBef>
            </a:pPr>
          </a:p>
          <a:p>
            <a:pPr algn="ctr">
              <a:lnSpc>
                <a:spcPts val="3694"/>
              </a:lnSpc>
              <a:spcBef>
                <a:spcPct val="0"/>
              </a:spcBef>
            </a:pPr>
            <a:r>
              <a:rPr lang="en-US" sz="3078">
                <a:solidFill>
                  <a:srgbClr val="FFF8ED"/>
                </a:solidFill>
                <a:latin typeface="Agrandir"/>
                <a:ea typeface="Agrandir"/>
                <a:cs typeface="Agrandir"/>
                <a:sym typeface="Agrandir"/>
              </a:rPr>
              <a:t> Addressing critical gaps in emergency response in harsh environments.</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grpSp>
        <p:nvGrpSpPr>
          <p:cNvPr name="Group 3" id="3"/>
          <p:cNvGrpSpPr/>
          <p:nvPr/>
        </p:nvGrpSpPr>
        <p:grpSpPr>
          <a:xfrm rot="-10800000">
            <a:off x="-604313" y="-435341"/>
            <a:ext cx="12831129" cy="11157682"/>
            <a:chOff x="0" y="0"/>
            <a:chExt cx="7116738" cy="6188567"/>
          </a:xfrm>
        </p:grpSpPr>
        <p:sp>
          <p:nvSpPr>
            <p:cNvPr name="Freeform 4" id="4"/>
            <p:cNvSpPr/>
            <p:nvPr/>
          </p:nvSpPr>
          <p:spPr>
            <a:xfrm flipH="false" flipV="false" rot="0">
              <a:off x="0" y="0"/>
              <a:ext cx="7117628" cy="6191615"/>
            </a:xfrm>
            <a:custGeom>
              <a:avLst/>
              <a:gdLst/>
              <a:ahLst/>
              <a:cxnLst/>
              <a:rect r="r" b="b" t="t" l="l"/>
              <a:pathLst>
                <a:path h="6191615" w="7117628">
                  <a:moveTo>
                    <a:pt x="7055397" y="6186789"/>
                  </a:moveTo>
                  <a:cubicBezTo>
                    <a:pt x="7062636" y="6184757"/>
                    <a:pt x="7070130" y="6181709"/>
                    <a:pt x="7076733" y="6177518"/>
                  </a:cubicBezTo>
                  <a:cubicBezTo>
                    <a:pt x="7069748" y="6181836"/>
                    <a:pt x="7062256" y="6185011"/>
                    <a:pt x="7055397" y="6186789"/>
                  </a:cubicBezTo>
                  <a:close/>
                  <a:moveTo>
                    <a:pt x="7116738" y="6092809"/>
                  </a:moveTo>
                  <a:cubicBezTo>
                    <a:pt x="7116484" y="6104239"/>
                    <a:pt x="7116104" y="6104620"/>
                    <a:pt x="7115722" y="6104620"/>
                  </a:cubicBezTo>
                  <a:cubicBezTo>
                    <a:pt x="7115469" y="6104620"/>
                    <a:pt x="7115342" y="6104493"/>
                    <a:pt x="7115087" y="6105509"/>
                  </a:cubicBezTo>
                  <a:cubicBezTo>
                    <a:pt x="7114833" y="6106780"/>
                    <a:pt x="7114960" y="6107923"/>
                    <a:pt x="7114325" y="6115796"/>
                  </a:cubicBezTo>
                  <a:cubicBezTo>
                    <a:pt x="7114453" y="6122146"/>
                    <a:pt x="7112929" y="6133449"/>
                    <a:pt x="7106832" y="6145387"/>
                  </a:cubicBezTo>
                  <a:cubicBezTo>
                    <a:pt x="7100863" y="6157325"/>
                    <a:pt x="7090195" y="6169518"/>
                    <a:pt x="7076733" y="6177518"/>
                  </a:cubicBezTo>
                  <a:cubicBezTo>
                    <a:pt x="7091719" y="6168629"/>
                    <a:pt x="7103277" y="6153134"/>
                    <a:pt x="7108230" y="6140181"/>
                  </a:cubicBezTo>
                  <a:cubicBezTo>
                    <a:pt x="7113309" y="6127099"/>
                    <a:pt x="7113182" y="6117701"/>
                    <a:pt x="7112547" y="6118844"/>
                  </a:cubicBezTo>
                  <a:cubicBezTo>
                    <a:pt x="7111278" y="6129258"/>
                    <a:pt x="7108737" y="6134719"/>
                    <a:pt x="7107594" y="6137894"/>
                  </a:cubicBezTo>
                  <a:cubicBezTo>
                    <a:pt x="7106324" y="6141069"/>
                    <a:pt x="7105435" y="6141958"/>
                    <a:pt x="7104800" y="6143101"/>
                  </a:cubicBezTo>
                  <a:cubicBezTo>
                    <a:pt x="7104038" y="6144371"/>
                    <a:pt x="7103404" y="6145387"/>
                    <a:pt x="7101753" y="6148181"/>
                  </a:cubicBezTo>
                  <a:cubicBezTo>
                    <a:pt x="7101498" y="6148689"/>
                    <a:pt x="7101118" y="6149324"/>
                    <a:pt x="7100736" y="6149832"/>
                  </a:cubicBezTo>
                  <a:cubicBezTo>
                    <a:pt x="7100736" y="6149832"/>
                    <a:pt x="7099467" y="6154658"/>
                    <a:pt x="7089560" y="6164311"/>
                  </a:cubicBezTo>
                  <a:lnTo>
                    <a:pt x="7088418" y="6167486"/>
                  </a:lnTo>
                  <a:cubicBezTo>
                    <a:pt x="7083972" y="6171931"/>
                    <a:pt x="7076987" y="6176756"/>
                    <a:pt x="7069494" y="6180439"/>
                  </a:cubicBezTo>
                  <a:cubicBezTo>
                    <a:pt x="7050698" y="6191615"/>
                    <a:pt x="7034696" y="6187806"/>
                    <a:pt x="7034696" y="6187806"/>
                  </a:cubicBezTo>
                  <a:lnTo>
                    <a:pt x="7008916" y="6184376"/>
                  </a:lnTo>
                  <a:lnTo>
                    <a:pt x="7002057" y="6184757"/>
                  </a:lnTo>
                  <a:lnTo>
                    <a:pt x="6955194" y="6181582"/>
                  </a:lnTo>
                  <a:cubicBezTo>
                    <a:pt x="6351223" y="6183106"/>
                    <a:pt x="5406334" y="6181074"/>
                    <a:pt x="4793161" y="6180693"/>
                  </a:cubicBezTo>
                  <a:cubicBezTo>
                    <a:pt x="4524628" y="6180820"/>
                    <a:pt x="3823859" y="6180312"/>
                    <a:pt x="3450499" y="6181582"/>
                  </a:cubicBezTo>
                  <a:lnTo>
                    <a:pt x="3467731" y="6180439"/>
                  </a:lnTo>
                  <a:cubicBezTo>
                    <a:pt x="3021134" y="6180693"/>
                    <a:pt x="2406525" y="6182471"/>
                    <a:pt x="2136557" y="6182852"/>
                  </a:cubicBezTo>
                  <a:lnTo>
                    <a:pt x="2143737" y="6182344"/>
                  </a:lnTo>
                  <a:cubicBezTo>
                    <a:pt x="1964237" y="6182471"/>
                    <a:pt x="1493228" y="6183614"/>
                    <a:pt x="1550668" y="6185774"/>
                  </a:cubicBezTo>
                  <a:cubicBezTo>
                    <a:pt x="1116995" y="6185138"/>
                    <a:pt x="1193104" y="6183106"/>
                    <a:pt x="643115" y="6184249"/>
                  </a:cubicBezTo>
                  <a:lnTo>
                    <a:pt x="727839" y="6184504"/>
                  </a:lnTo>
                  <a:cubicBezTo>
                    <a:pt x="569879" y="6184504"/>
                    <a:pt x="259702" y="6184631"/>
                    <a:pt x="170688" y="6184631"/>
                  </a:cubicBezTo>
                  <a:cubicBezTo>
                    <a:pt x="153670" y="6184631"/>
                    <a:pt x="135001" y="6184504"/>
                    <a:pt x="115570" y="6184504"/>
                  </a:cubicBezTo>
                  <a:cubicBezTo>
                    <a:pt x="105791" y="6184504"/>
                    <a:pt x="95885" y="6184504"/>
                    <a:pt x="85852" y="6184376"/>
                  </a:cubicBezTo>
                  <a:cubicBezTo>
                    <a:pt x="80645" y="6184249"/>
                    <a:pt x="76708" y="6184504"/>
                    <a:pt x="68453" y="6183995"/>
                  </a:cubicBezTo>
                  <a:cubicBezTo>
                    <a:pt x="61087" y="6183106"/>
                    <a:pt x="53975" y="6181329"/>
                    <a:pt x="47117" y="6178534"/>
                  </a:cubicBezTo>
                  <a:cubicBezTo>
                    <a:pt x="19558" y="6167358"/>
                    <a:pt x="1143" y="6138783"/>
                    <a:pt x="1270" y="6110717"/>
                  </a:cubicBezTo>
                  <a:cubicBezTo>
                    <a:pt x="1270" y="6091286"/>
                    <a:pt x="1270" y="6072870"/>
                    <a:pt x="1397" y="6056233"/>
                  </a:cubicBezTo>
                  <a:cubicBezTo>
                    <a:pt x="1270" y="6023213"/>
                    <a:pt x="1270" y="5997305"/>
                    <a:pt x="1270" y="5892452"/>
                  </a:cubicBezTo>
                  <a:lnTo>
                    <a:pt x="1651" y="5934660"/>
                  </a:lnTo>
                  <a:cubicBezTo>
                    <a:pt x="508" y="5510167"/>
                    <a:pt x="1778" y="4969904"/>
                    <a:pt x="0" y="4536970"/>
                  </a:cubicBezTo>
                  <a:cubicBezTo>
                    <a:pt x="1016" y="3731399"/>
                    <a:pt x="2413" y="25827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1724424" y="508"/>
                    <a:pt x="5473826" y="635"/>
                    <a:pt x="6966497" y="0"/>
                  </a:cubicBezTo>
                  <a:lnTo>
                    <a:pt x="6962306" y="254"/>
                  </a:lnTo>
                  <a:cubicBezTo>
                    <a:pt x="6975515" y="254"/>
                    <a:pt x="6993675" y="127"/>
                    <a:pt x="7015393" y="127"/>
                  </a:cubicBezTo>
                  <a:cubicBezTo>
                    <a:pt x="7020854" y="127"/>
                    <a:pt x="7026442" y="127"/>
                    <a:pt x="7032410" y="127"/>
                  </a:cubicBezTo>
                  <a:lnTo>
                    <a:pt x="7034696" y="127"/>
                  </a:lnTo>
                  <a:lnTo>
                    <a:pt x="7038125" y="254"/>
                  </a:lnTo>
                  <a:cubicBezTo>
                    <a:pt x="7040411" y="381"/>
                    <a:pt x="7042697" y="381"/>
                    <a:pt x="7044983" y="762"/>
                  </a:cubicBezTo>
                  <a:cubicBezTo>
                    <a:pt x="7049556" y="1270"/>
                    <a:pt x="7054255" y="2413"/>
                    <a:pt x="7058827" y="3810"/>
                  </a:cubicBezTo>
                  <a:cubicBezTo>
                    <a:pt x="7077115" y="9525"/>
                    <a:pt x="7094259" y="22860"/>
                    <a:pt x="7104293" y="41656"/>
                  </a:cubicBezTo>
                  <a:cubicBezTo>
                    <a:pt x="7109245" y="51054"/>
                    <a:pt x="7112547" y="61722"/>
                    <a:pt x="7113309" y="72771"/>
                  </a:cubicBezTo>
                  <a:cubicBezTo>
                    <a:pt x="7113691" y="79121"/>
                    <a:pt x="7113563" y="81915"/>
                    <a:pt x="7113563" y="85725"/>
                  </a:cubicBezTo>
                  <a:cubicBezTo>
                    <a:pt x="7113563" y="89408"/>
                    <a:pt x="7113563" y="93091"/>
                    <a:pt x="7113563" y="96901"/>
                  </a:cubicBezTo>
                  <a:cubicBezTo>
                    <a:pt x="7113563" y="111887"/>
                    <a:pt x="7113691" y="127254"/>
                    <a:pt x="7113691" y="143002"/>
                  </a:cubicBezTo>
                  <a:cubicBezTo>
                    <a:pt x="7113818" y="200393"/>
                    <a:pt x="7113944" y="510320"/>
                    <a:pt x="7114071" y="820248"/>
                  </a:cubicBezTo>
                  <a:cubicBezTo>
                    <a:pt x="7114325" y="2061165"/>
                    <a:pt x="7114706" y="3300876"/>
                    <a:pt x="7114833" y="3801343"/>
                  </a:cubicBezTo>
                  <a:lnTo>
                    <a:pt x="7116104" y="4002736"/>
                  </a:lnTo>
                  <a:cubicBezTo>
                    <a:pt x="7115087" y="4212570"/>
                    <a:pt x="7115849" y="4409139"/>
                    <a:pt x="7115087" y="4697360"/>
                  </a:cubicBezTo>
                  <a:cubicBezTo>
                    <a:pt x="7115215" y="4848103"/>
                    <a:pt x="7116231" y="4785394"/>
                    <a:pt x="7116484" y="4714243"/>
                  </a:cubicBezTo>
                  <a:cubicBezTo>
                    <a:pt x="7115722" y="4965080"/>
                    <a:pt x="7116738" y="5237623"/>
                    <a:pt x="7115977" y="5376307"/>
                  </a:cubicBezTo>
                  <a:lnTo>
                    <a:pt x="7115595" y="5334098"/>
                  </a:lnTo>
                  <a:cubicBezTo>
                    <a:pt x="7114325" y="5726030"/>
                    <a:pt x="7117628" y="5953954"/>
                    <a:pt x="7116231" y="6037056"/>
                  </a:cubicBezTo>
                  <a:lnTo>
                    <a:pt x="7115977" y="6036675"/>
                  </a:lnTo>
                  <a:cubicBezTo>
                    <a:pt x="7115087" y="6055344"/>
                    <a:pt x="7116357" y="6076554"/>
                    <a:pt x="7116738" y="6092809"/>
                  </a:cubicBezTo>
                  <a:close/>
                  <a:moveTo>
                    <a:pt x="7074320" y="6177137"/>
                  </a:moveTo>
                  <a:cubicBezTo>
                    <a:pt x="7073685" y="6177518"/>
                    <a:pt x="7073178" y="6177899"/>
                    <a:pt x="7072669" y="6178280"/>
                  </a:cubicBezTo>
                  <a:cubicBezTo>
                    <a:pt x="7073178" y="6178026"/>
                    <a:pt x="7073685" y="6177899"/>
                    <a:pt x="7074193" y="6177518"/>
                  </a:cubicBezTo>
                  <a:cubicBezTo>
                    <a:pt x="7074194" y="6177518"/>
                    <a:pt x="7074320" y="6177264"/>
                    <a:pt x="7074320" y="6177137"/>
                  </a:cubicBezTo>
                  <a:close/>
                </a:path>
              </a:pathLst>
            </a:custGeom>
            <a:solidFill>
              <a:srgbClr val="FFF8ED"/>
            </a:solidFill>
          </p:spPr>
        </p:sp>
      </p:grpSp>
      <p:grpSp>
        <p:nvGrpSpPr>
          <p:cNvPr name="Group 5" id="5"/>
          <p:cNvGrpSpPr/>
          <p:nvPr/>
        </p:nvGrpSpPr>
        <p:grpSpPr>
          <a:xfrm rot="0">
            <a:off x="12226816" y="0"/>
            <a:ext cx="6061184" cy="10430588"/>
            <a:chOff x="0" y="0"/>
            <a:chExt cx="939036" cy="1615971"/>
          </a:xfrm>
        </p:grpSpPr>
        <p:sp>
          <p:nvSpPr>
            <p:cNvPr name="Freeform 6" id="6"/>
            <p:cNvSpPr/>
            <p:nvPr/>
          </p:nvSpPr>
          <p:spPr>
            <a:xfrm flipH="false" flipV="false" rot="0">
              <a:off x="0" y="0"/>
              <a:ext cx="939036" cy="1615971"/>
            </a:xfrm>
            <a:custGeom>
              <a:avLst/>
              <a:gdLst/>
              <a:ahLst/>
              <a:cxnLst/>
              <a:rect r="r" b="b" t="t" l="l"/>
              <a:pathLst>
                <a:path h="1615971" w="939036">
                  <a:moveTo>
                    <a:pt x="0" y="0"/>
                  </a:moveTo>
                  <a:lnTo>
                    <a:pt x="939036" y="0"/>
                  </a:lnTo>
                  <a:lnTo>
                    <a:pt x="939036" y="1615971"/>
                  </a:lnTo>
                  <a:lnTo>
                    <a:pt x="0" y="1615971"/>
                  </a:lnTo>
                  <a:close/>
                </a:path>
              </a:pathLst>
            </a:custGeom>
            <a:blipFill>
              <a:blip r:embed="rId3"/>
              <a:stretch>
                <a:fillRect l="-178871" t="0" r="-48916" b="0"/>
              </a:stretch>
            </a:blipFill>
          </p:spPr>
        </p:sp>
      </p:grpSp>
      <p:sp>
        <p:nvSpPr>
          <p:cNvPr name="TextBox 7" id="7"/>
          <p:cNvSpPr txBox="true"/>
          <p:nvPr/>
        </p:nvSpPr>
        <p:spPr>
          <a:xfrm rot="0">
            <a:off x="648621" y="3387961"/>
            <a:ext cx="11198116" cy="5114925"/>
          </a:xfrm>
          <a:prstGeom prst="rect">
            <a:avLst/>
          </a:prstGeom>
        </p:spPr>
        <p:txBody>
          <a:bodyPr anchor="t" rtlCol="false" tIns="0" lIns="0" bIns="0" rIns="0">
            <a:spAutoFit/>
          </a:bodyPr>
          <a:lstStyle/>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Challenges: Individuals in harsh environments face significant delays in accessing medical assistance, leading to heightened risks of injury escalation.</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Importance: Proactive measures are essential in mitigating risks and ensuring timely intervention.</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Statistics: Approximately 5.8 million people die each year due to injuries, with the majority occurring in low- and middle-income countries.</a:t>
            </a:r>
          </a:p>
          <a:p>
            <a:pPr algn="l">
              <a:lnSpc>
                <a:spcPts val="3359"/>
              </a:lnSpc>
            </a:pPr>
          </a:p>
          <a:p>
            <a:pPr algn="l">
              <a:lnSpc>
                <a:spcPts val="3359"/>
              </a:lnSpc>
            </a:pPr>
          </a:p>
        </p:txBody>
      </p:sp>
      <p:sp>
        <p:nvSpPr>
          <p:cNvPr name="TextBox 8" id="8"/>
          <p:cNvSpPr txBox="true"/>
          <p:nvPr/>
        </p:nvSpPr>
        <p:spPr>
          <a:xfrm rot="0">
            <a:off x="1100336" y="1897545"/>
            <a:ext cx="9421831" cy="995749"/>
          </a:xfrm>
          <a:prstGeom prst="rect">
            <a:avLst/>
          </a:prstGeom>
        </p:spPr>
        <p:txBody>
          <a:bodyPr anchor="t" rtlCol="false" tIns="0" lIns="0" bIns="0" rIns="0">
            <a:spAutoFit/>
          </a:bodyPr>
          <a:lstStyle/>
          <a:p>
            <a:pPr algn="l">
              <a:lnSpc>
                <a:spcPts val="7567"/>
              </a:lnSpc>
            </a:pPr>
            <a:r>
              <a:rPr lang="en-US" sz="7072">
                <a:solidFill>
                  <a:srgbClr val="282325"/>
                </a:solidFill>
                <a:latin typeface="Londrina Solid"/>
                <a:ea typeface="Londrina Solid"/>
                <a:cs typeface="Londrina Solid"/>
                <a:sym typeface="Londrina Solid"/>
              </a:rPr>
              <a:t>PROBLEM DESCRIPTION</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grpSp>
        <p:nvGrpSpPr>
          <p:cNvPr name="Group 3" id="3"/>
          <p:cNvGrpSpPr/>
          <p:nvPr/>
        </p:nvGrpSpPr>
        <p:grpSpPr>
          <a:xfrm rot="-10800000">
            <a:off x="-604313" y="-435341"/>
            <a:ext cx="12831129" cy="11157682"/>
            <a:chOff x="0" y="0"/>
            <a:chExt cx="7116738" cy="6188567"/>
          </a:xfrm>
        </p:grpSpPr>
        <p:sp>
          <p:nvSpPr>
            <p:cNvPr name="Freeform 4" id="4"/>
            <p:cNvSpPr/>
            <p:nvPr/>
          </p:nvSpPr>
          <p:spPr>
            <a:xfrm flipH="false" flipV="false" rot="0">
              <a:off x="0" y="0"/>
              <a:ext cx="7117628" cy="6191615"/>
            </a:xfrm>
            <a:custGeom>
              <a:avLst/>
              <a:gdLst/>
              <a:ahLst/>
              <a:cxnLst/>
              <a:rect r="r" b="b" t="t" l="l"/>
              <a:pathLst>
                <a:path h="6191615" w="7117628">
                  <a:moveTo>
                    <a:pt x="7055397" y="6186789"/>
                  </a:moveTo>
                  <a:cubicBezTo>
                    <a:pt x="7062636" y="6184757"/>
                    <a:pt x="7070130" y="6181709"/>
                    <a:pt x="7076733" y="6177518"/>
                  </a:cubicBezTo>
                  <a:cubicBezTo>
                    <a:pt x="7069748" y="6181836"/>
                    <a:pt x="7062256" y="6185011"/>
                    <a:pt x="7055397" y="6186789"/>
                  </a:cubicBezTo>
                  <a:close/>
                  <a:moveTo>
                    <a:pt x="7116738" y="6092809"/>
                  </a:moveTo>
                  <a:cubicBezTo>
                    <a:pt x="7116484" y="6104239"/>
                    <a:pt x="7116104" y="6104620"/>
                    <a:pt x="7115722" y="6104620"/>
                  </a:cubicBezTo>
                  <a:cubicBezTo>
                    <a:pt x="7115469" y="6104620"/>
                    <a:pt x="7115342" y="6104493"/>
                    <a:pt x="7115087" y="6105509"/>
                  </a:cubicBezTo>
                  <a:cubicBezTo>
                    <a:pt x="7114833" y="6106780"/>
                    <a:pt x="7114960" y="6107923"/>
                    <a:pt x="7114325" y="6115796"/>
                  </a:cubicBezTo>
                  <a:cubicBezTo>
                    <a:pt x="7114453" y="6122146"/>
                    <a:pt x="7112929" y="6133449"/>
                    <a:pt x="7106832" y="6145387"/>
                  </a:cubicBezTo>
                  <a:cubicBezTo>
                    <a:pt x="7100863" y="6157325"/>
                    <a:pt x="7090195" y="6169518"/>
                    <a:pt x="7076733" y="6177518"/>
                  </a:cubicBezTo>
                  <a:cubicBezTo>
                    <a:pt x="7091719" y="6168629"/>
                    <a:pt x="7103277" y="6153134"/>
                    <a:pt x="7108230" y="6140181"/>
                  </a:cubicBezTo>
                  <a:cubicBezTo>
                    <a:pt x="7113309" y="6127099"/>
                    <a:pt x="7113182" y="6117701"/>
                    <a:pt x="7112547" y="6118844"/>
                  </a:cubicBezTo>
                  <a:cubicBezTo>
                    <a:pt x="7111278" y="6129258"/>
                    <a:pt x="7108737" y="6134719"/>
                    <a:pt x="7107594" y="6137894"/>
                  </a:cubicBezTo>
                  <a:cubicBezTo>
                    <a:pt x="7106324" y="6141069"/>
                    <a:pt x="7105435" y="6141958"/>
                    <a:pt x="7104800" y="6143101"/>
                  </a:cubicBezTo>
                  <a:cubicBezTo>
                    <a:pt x="7104038" y="6144371"/>
                    <a:pt x="7103404" y="6145387"/>
                    <a:pt x="7101753" y="6148181"/>
                  </a:cubicBezTo>
                  <a:cubicBezTo>
                    <a:pt x="7101498" y="6148689"/>
                    <a:pt x="7101118" y="6149324"/>
                    <a:pt x="7100736" y="6149832"/>
                  </a:cubicBezTo>
                  <a:cubicBezTo>
                    <a:pt x="7100736" y="6149832"/>
                    <a:pt x="7099467" y="6154658"/>
                    <a:pt x="7089560" y="6164311"/>
                  </a:cubicBezTo>
                  <a:lnTo>
                    <a:pt x="7088418" y="6167486"/>
                  </a:lnTo>
                  <a:cubicBezTo>
                    <a:pt x="7083972" y="6171931"/>
                    <a:pt x="7076987" y="6176756"/>
                    <a:pt x="7069494" y="6180439"/>
                  </a:cubicBezTo>
                  <a:cubicBezTo>
                    <a:pt x="7050698" y="6191615"/>
                    <a:pt x="7034696" y="6187806"/>
                    <a:pt x="7034696" y="6187806"/>
                  </a:cubicBezTo>
                  <a:lnTo>
                    <a:pt x="7008916" y="6184376"/>
                  </a:lnTo>
                  <a:lnTo>
                    <a:pt x="7002057" y="6184757"/>
                  </a:lnTo>
                  <a:lnTo>
                    <a:pt x="6955194" y="6181582"/>
                  </a:lnTo>
                  <a:cubicBezTo>
                    <a:pt x="6351223" y="6183106"/>
                    <a:pt x="5406334" y="6181074"/>
                    <a:pt x="4793161" y="6180693"/>
                  </a:cubicBezTo>
                  <a:cubicBezTo>
                    <a:pt x="4524628" y="6180820"/>
                    <a:pt x="3823859" y="6180312"/>
                    <a:pt x="3450499" y="6181582"/>
                  </a:cubicBezTo>
                  <a:lnTo>
                    <a:pt x="3467731" y="6180439"/>
                  </a:lnTo>
                  <a:cubicBezTo>
                    <a:pt x="3021134" y="6180693"/>
                    <a:pt x="2406525" y="6182471"/>
                    <a:pt x="2136557" y="6182852"/>
                  </a:cubicBezTo>
                  <a:lnTo>
                    <a:pt x="2143737" y="6182344"/>
                  </a:lnTo>
                  <a:cubicBezTo>
                    <a:pt x="1964237" y="6182471"/>
                    <a:pt x="1493228" y="6183614"/>
                    <a:pt x="1550668" y="6185774"/>
                  </a:cubicBezTo>
                  <a:cubicBezTo>
                    <a:pt x="1116995" y="6185138"/>
                    <a:pt x="1193104" y="6183106"/>
                    <a:pt x="643115" y="6184249"/>
                  </a:cubicBezTo>
                  <a:lnTo>
                    <a:pt x="727839" y="6184504"/>
                  </a:lnTo>
                  <a:cubicBezTo>
                    <a:pt x="569879" y="6184504"/>
                    <a:pt x="259702" y="6184631"/>
                    <a:pt x="170688" y="6184631"/>
                  </a:cubicBezTo>
                  <a:cubicBezTo>
                    <a:pt x="153670" y="6184631"/>
                    <a:pt x="135001" y="6184504"/>
                    <a:pt x="115570" y="6184504"/>
                  </a:cubicBezTo>
                  <a:cubicBezTo>
                    <a:pt x="105791" y="6184504"/>
                    <a:pt x="95885" y="6184504"/>
                    <a:pt x="85852" y="6184376"/>
                  </a:cubicBezTo>
                  <a:cubicBezTo>
                    <a:pt x="80645" y="6184249"/>
                    <a:pt x="76708" y="6184504"/>
                    <a:pt x="68453" y="6183995"/>
                  </a:cubicBezTo>
                  <a:cubicBezTo>
                    <a:pt x="61087" y="6183106"/>
                    <a:pt x="53975" y="6181329"/>
                    <a:pt x="47117" y="6178534"/>
                  </a:cubicBezTo>
                  <a:cubicBezTo>
                    <a:pt x="19558" y="6167358"/>
                    <a:pt x="1143" y="6138783"/>
                    <a:pt x="1270" y="6110717"/>
                  </a:cubicBezTo>
                  <a:cubicBezTo>
                    <a:pt x="1270" y="6091286"/>
                    <a:pt x="1270" y="6072870"/>
                    <a:pt x="1397" y="6056233"/>
                  </a:cubicBezTo>
                  <a:cubicBezTo>
                    <a:pt x="1270" y="6023213"/>
                    <a:pt x="1270" y="5997305"/>
                    <a:pt x="1270" y="5892452"/>
                  </a:cubicBezTo>
                  <a:lnTo>
                    <a:pt x="1651" y="5934660"/>
                  </a:lnTo>
                  <a:cubicBezTo>
                    <a:pt x="508" y="5510167"/>
                    <a:pt x="1778" y="4969904"/>
                    <a:pt x="0" y="4536970"/>
                  </a:cubicBezTo>
                  <a:cubicBezTo>
                    <a:pt x="1016" y="3731399"/>
                    <a:pt x="2413" y="25827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1724424" y="508"/>
                    <a:pt x="5473826" y="635"/>
                    <a:pt x="6966497" y="0"/>
                  </a:cubicBezTo>
                  <a:lnTo>
                    <a:pt x="6962306" y="254"/>
                  </a:lnTo>
                  <a:cubicBezTo>
                    <a:pt x="6975515" y="254"/>
                    <a:pt x="6993675" y="127"/>
                    <a:pt x="7015393" y="127"/>
                  </a:cubicBezTo>
                  <a:cubicBezTo>
                    <a:pt x="7020854" y="127"/>
                    <a:pt x="7026442" y="127"/>
                    <a:pt x="7032410" y="127"/>
                  </a:cubicBezTo>
                  <a:lnTo>
                    <a:pt x="7034696" y="127"/>
                  </a:lnTo>
                  <a:lnTo>
                    <a:pt x="7038125" y="254"/>
                  </a:lnTo>
                  <a:cubicBezTo>
                    <a:pt x="7040411" y="381"/>
                    <a:pt x="7042697" y="381"/>
                    <a:pt x="7044983" y="762"/>
                  </a:cubicBezTo>
                  <a:cubicBezTo>
                    <a:pt x="7049556" y="1270"/>
                    <a:pt x="7054255" y="2413"/>
                    <a:pt x="7058827" y="3810"/>
                  </a:cubicBezTo>
                  <a:cubicBezTo>
                    <a:pt x="7077115" y="9525"/>
                    <a:pt x="7094259" y="22860"/>
                    <a:pt x="7104293" y="41656"/>
                  </a:cubicBezTo>
                  <a:cubicBezTo>
                    <a:pt x="7109245" y="51054"/>
                    <a:pt x="7112547" y="61722"/>
                    <a:pt x="7113309" y="72771"/>
                  </a:cubicBezTo>
                  <a:cubicBezTo>
                    <a:pt x="7113691" y="79121"/>
                    <a:pt x="7113563" y="81915"/>
                    <a:pt x="7113563" y="85725"/>
                  </a:cubicBezTo>
                  <a:cubicBezTo>
                    <a:pt x="7113563" y="89408"/>
                    <a:pt x="7113563" y="93091"/>
                    <a:pt x="7113563" y="96901"/>
                  </a:cubicBezTo>
                  <a:cubicBezTo>
                    <a:pt x="7113563" y="111887"/>
                    <a:pt x="7113691" y="127254"/>
                    <a:pt x="7113691" y="143002"/>
                  </a:cubicBezTo>
                  <a:cubicBezTo>
                    <a:pt x="7113818" y="200393"/>
                    <a:pt x="7113944" y="510320"/>
                    <a:pt x="7114071" y="820248"/>
                  </a:cubicBezTo>
                  <a:cubicBezTo>
                    <a:pt x="7114325" y="2061165"/>
                    <a:pt x="7114706" y="3300876"/>
                    <a:pt x="7114833" y="3801343"/>
                  </a:cubicBezTo>
                  <a:lnTo>
                    <a:pt x="7116104" y="4002736"/>
                  </a:lnTo>
                  <a:cubicBezTo>
                    <a:pt x="7115087" y="4212570"/>
                    <a:pt x="7115849" y="4409139"/>
                    <a:pt x="7115087" y="4697360"/>
                  </a:cubicBezTo>
                  <a:cubicBezTo>
                    <a:pt x="7115215" y="4848103"/>
                    <a:pt x="7116231" y="4785394"/>
                    <a:pt x="7116484" y="4714243"/>
                  </a:cubicBezTo>
                  <a:cubicBezTo>
                    <a:pt x="7115722" y="4965080"/>
                    <a:pt x="7116738" y="5237623"/>
                    <a:pt x="7115977" y="5376307"/>
                  </a:cubicBezTo>
                  <a:lnTo>
                    <a:pt x="7115595" y="5334098"/>
                  </a:lnTo>
                  <a:cubicBezTo>
                    <a:pt x="7114325" y="5726030"/>
                    <a:pt x="7117628" y="5953954"/>
                    <a:pt x="7116231" y="6037056"/>
                  </a:cubicBezTo>
                  <a:lnTo>
                    <a:pt x="7115977" y="6036675"/>
                  </a:lnTo>
                  <a:cubicBezTo>
                    <a:pt x="7115087" y="6055344"/>
                    <a:pt x="7116357" y="6076554"/>
                    <a:pt x="7116738" y="6092809"/>
                  </a:cubicBezTo>
                  <a:close/>
                  <a:moveTo>
                    <a:pt x="7074320" y="6177137"/>
                  </a:moveTo>
                  <a:cubicBezTo>
                    <a:pt x="7073685" y="6177518"/>
                    <a:pt x="7073178" y="6177899"/>
                    <a:pt x="7072669" y="6178280"/>
                  </a:cubicBezTo>
                  <a:cubicBezTo>
                    <a:pt x="7073178" y="6178026"/>
                    <a:pt x="7073685" y="6177899"/>
                    <a:pt x="7074193" y="6177518"/>
                  </a:cubicBezTo>
                  <a:cubicBezTo>
                    <a:pt x="7074194" y="6177518"/>
                    <a:pt x="7074320" y="6177264"/>
                    <a:pt x="7074320" y="6177137"/>
                  </a:cubicBezTo>
                  <a:close/>
                </a:path>
              </a:pathLst>
            </a:custGeom>
            <a:solidFill>
              <a:srgbClr val="FFF8ED"/>
            </a:solidFill>
          </p:spPr>
        </p:sp>
      </p:grpSp>
      <p:grpSp>
        <p:nvGrpSpPr>
          <p:cNvPr name="Group 5" id="5"/>
          <p:cNvGrpSpPr/>
          <p:nvPr/>
        </p:nvGrpSpPr>
        <p:grpSpPr>
          <a:xfrm rot="0">
            <a:off x="12226816" y="0"/>
            <a:ext cx="6061184" cy="10430588"/>
            <a:chOff x="0" y="0"/>
            <a:chExt cx="939036" cy="1615971"/>
          </a:xfrm>
        </p:grpSpPr>
        <p:sp>
          <p:nvSpPr>
            <p:cNvPr name="Freeform 6" id="6"/>
            <p:cNvSpPr/>
            <p:nvPr/>
          </p:nvSpPr>
          <p:spPr>
            <a:xfrm flipH="false" flipV="false" rot="0">
              <a:off x="0" y="0"/>
              <a:ext cx="939036" cy="1615971"/>
            </a:xfrm>
            <a:custGeom>
              <a:avLst/>
              <a:gdLst/>
              <a:ahLst/>
              <a:cxnLst/>
              <a:rect r="r" b="b" t="t" l="l"/>
              <a:pathLst>
                <a:path h="1615971" w="939036">
                  <a:moveTo>
                    <a:pt x="0" y="0"/>
                  </a:moveTo>
                  <a:lnTo>
                    <a:pt x="939036" y="0"/>
                  </a:lnTo>
                  <a:lnTo>
                    <a:pt x="939036" y="1615971"/>
                  </a:lnTo>
                  <a:lnTo>
                    <a:pt x="0" y="1615971"/>
                  </a:lnTo>
                  <a:close/>
                </a:path>
              </a:pathLst>
            </a:custGeom>
            <a:blipFill>
              <a:blip r:embed="rId3"/>
              <a:stretch>
                <a:fillRect l="-33453" t="0" r="-142087" b="0"/>
              </a:stretch>
            </a:blipFill>
          </p:spPr>
        </p:sp>
      </p:grpSp>
      <p:sp>
        <p:nvSpPr>
          <p:cNvPr name="TextBox 7" id="7"/>
          <p:cNvSpPr txBox="true"/>
          <p:nvPr/>
        </p:nvSpPr>
        <p:spPr>
          <a:xfrm rot="0">
            <a:off x="648621" y="3387961"/>
            <a:ext cx="11198116" cy="5953125"/>
          </a:xfrm>
          <a:prstGeom prst="rect">
            <a:avLst/>
          </a:prstGeom>
        </p:spPr>
        <p:txBody>
          <a:bodyPr anchor="t" rtlCol="false" tIns="0" lIns="0" bIns="0" rIns="0">
            <a:spAutoFit/>
          </a:bodyPr>
          <a:lstStyle/>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Sensor Technology: Quick Seal Savior utilizes cutting-edge sensor technology to detect injuries and monitor vital signs.</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Functionality: Sensors provide real-time data on heart rate, oxygen levels, and body temperature, enabling targeted intervention.</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Advantages: Enhances situational awareness and enables prompt response to medical emergencies.</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Statistics: Advanced sensor technology has the potential to reduce mortality rates from traumatic injuries by up to 50%.</a:t>
            </a:r>
          </a:p>
          <a:p>
            <a:pPr algn="l">
              <a:lnSpc>
                <a:spcPts val="3359"/>
              </a:lnSpc>
            </a:pPr>
          </a:p>
        </p:txBody>
      </p:sp>
      <p:sp>
        <p:nvSpPr>
          <p:cNvPr name="TextBox 8" id="8"/>
          <p:cNvSpPr txBox="true"/>
          <p:nvPr/>
        </p:nvSpPr>
        <p:spPr>
          <a:xfrm rot="0">
            <a:off x="1028700" y="1897545"/>
            <a:ext cx="9421831" cy="995749"/>
          </a:xfrm>
          <a:prstGeom prst="rect">
            <a:avLst/>
          </a:prstGeom>
        </p:spPr>
        <p:txBody>
          <a:bodyPr anchor="t" rtlCol="false" tIns="0" lIns="0" bIns="0" rIns="0">
            <a:spAutoFit/>
          </a:bodyPr>
          <a:lstStyle/>
          <a:p>
            <a:pPr algn="l">
              <a:lnSpc>
                <a:spcPts val="7567"/>
              </a:lnSpc>
            </a:pPr>
            <a:r>
              <a:rPr lang="en-US" sz="7072">
                <a:solidFill>
                  <a:srgbClr val="282325"/>
                </a:solidFill>
                <a:latin typeface="Londrina Solid"/>
                <a:ea typeface="Londrina Solid"/>
                <a:cs typeface="Londrina Solid"/>
                <a:sym typeface="Londrina Solid"/>
              </a:rPr>
              <a:t> TECHNOLOGY OVERVIEW</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15208538" y="-106979"/>
            <a:ext cx="7711699" cy="4608462"/>
          </a:xfrm>
          <a:custGeom>
            <a:avLst/>
            <a:gdLst/>
            <a:ahLst/>
            <a:cxnLst/>
            <a:rect r="r" b="b" t="t" l="l"/>
            <a:pathLst>
              <a:path h="4608462" w="7711699">
                <a:moveTo>
                  <a:pt x="0" y="0"/>
                </a:moveTo>
                <a:lnTo>
                  <a:pt x="7711700" y="0"/>
                </a:lnTo>
                <a:lnTo>
                  <a:pt x="7711700" y="4608462"/>
                </a:lnTo>
                <a:lnTo>
                  <a:pt x="0" y="4608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519133" y="-99750"/>
            <a:ext cx="9249734" cy="1128450"/>
          </a:xfrm>
          <a:prstGeom prst="rect">
            <a:avLst/>
          </a:prstGeom>
        </p:spPr>
        <p:txBody>
          <a:bodyPr anchor="t" rtlCol="false" tIns="0" lIns="0" bIns="0" rIns="0">
            <a:spAutoFit/>
          </a:bodyPr>
          <a:lstStyle/>
          <a:p>
            <a:pPr algn="ctr" marL="0" indent="0" lvl="0">
              <a:lnSpc>
                <a:spcPts val="8810"/>
              </a:lnSpc>
              <a:spcBef>
                <a:spcPct val="0"/>
              </a:spcBef>
            </a:pPr>
            <a:r>
              <a:rPr lang="en-US" sz="7342">
                <a:solidFill>
                  <a:srgbClr val="FFF8ED"/>
                </a:solidFill>
                <a:latin typeface="Londrina Solid"/>
                <a:ea typeface="Londrina Solid"/>
                <a:cs typeface="Londrina Solid"/>
                <a:sym typeface="Londrina Solid"/>
              </a:rPr>
              <a:t>Components Used</a:t>
            </a:r>
          </a:p>
        </p:txBody>
      </p:sp>
      <p:grpSp>
        <p:nvGrpSpPr>
          <p:cNvPr name="Group 5" id="5"/>
          <p:cNvGrpSpPr/>
          <p:nvPr/>
        </p:nvGrpSpPr>
        <p:grpSpPr>
          <a:xfrm rot="0">
            <a:off x="974322" y="398745"/>
            <a:ext cx="3075307" cy="3574632"/>
            <a:chOff x="0" y="0"/>
            <a:chExt cx="4100409" cy="4766176"/>
          </a:xfrm>
        </p:grpSpPr>
        <p:sp>
          <p:nvSpPr>
            <p:cNvPr name="TextBox 6" id="6"/>
            <p:cNvSpPr txBox="true"/>
            <p:nvPr/>
          </p:nvSpPr>
          <p:spPr>
            <a:xfrm rot="0">
              <a:off x="136884" y="-114300"/>
              <a:ext cx="3826642" cy="914375"/>
            </a:xfrm>
            <a:prstGeom prst="rect">
              <a:avLst/>
            </a:prstGeom>
          </p:spPr>
          <p:txBody>
            <a:bodyPr anchor="t" rtlCol="false" tIns="0" lIns="0" bIns="0" rIns="0">
              <a:spAutoFit/>
            </a:bodyPr>
            <a:lstStyle/>
            <a:p>
              <a:pPr algn="ctr">
                <a:lnSpc>
                  <a:spcPts val="4774"/>
                </a:lnSpc>
              </a:pPr>
              <a:r>
                <a:rPr lang="en-US" b="true" sz="3978">
                  <a:solidFill>
                    <a:srgbClr val="282325"/>
                  </a:solidFill>
                  <a:latin typeface="Agrandir Bold"/>
                  <a:ea typeface="Agrandir Bold"/>
                  <a:cs typeface="Agrandir Bold"/>
                  <a:sym typeface="Agrandir Bold"/>
                </a:rPr>
                <a:t>Station 2:</a:t>
              </a:r>
              <a:r>
                <a:rPr lang="en-US" b="true" sz="3978">
                  <a:solidFill>
                    <a:srgbClr val="282325"/>
                  </a:solidFill>
                  <a:latin typeface="Agrandir Bold"/>
                  <a:ea typeface="Agrandir Bold"/>
                  <a:cs typeface="Agrandir Bold"/>
                  <a:sym typeface="Agrandir Bold"/>
                </a:rPr>
                <a:t> </a:t>
              </a:r>
            </a:p>
          </p:txBody>
        </p:sp>
        <p:sp>
          <p:nvSpPr>
            <p:cNvPr name="TextBox 7" id="7"/>
            <p:cNvSpPr txBox="true"/>
            <p:nvPr/>
          </p:nvSpPr>
          <p:spPr>
            <a:xfrm rot="0">
              <a:off x="0" y="937126"/>
              <a:ext cx="4100409" cy="3829050"/>
            </a:xfrm>
            <a:prstGeom prst="rect">
              <a:avLst/>
            </a:prstGeom>
          </p:spPr>
          <p:txBody>
            <a:bodyPr anchor="t" rtlCol="false" tIns="0" lIns="0" bIns="0" rIns="0">
              <a:spAutoFit/>
            </a:bodyPr>
            <a:lstStyle/>
            <a:p>
              <a:pPr algn="ctr">
                <a:lnSpc>
                  <a:spcPts val="3719"/>
                </a:lnSpc>
              </a:pPr>
              <a:r>
                <a:rPr lang="en-US" sz="3099">
                  <a:solidFill>
                    <a:srgbClr val="282325"/>
                  </a:solidFill>
                  <a:latin typeface="Agrandir"/>
                  <a:ea typeface="Agrandir"/>
                  <a:cs typeface="Agrandir"/>
                  <a:sym typeface="Agrandir"/>
                </a:rPr>
                <a:t>Calculate the weight of an orange on different planets in our solar system.</a:t>
              </a:r>
            </a:p>
          </p:txBody>
        </p:sp>
      </p:grpSp>
      <p:grpSp>
        <p:nvGrpSpPr>
          <p:cNvPr name="Group 8" id="8"/>
          <p:cNvGrpSpPr/>
          <p:nvPr/>
        </p:nvGrpSpPr>
        <p:grpSpPr>
          <a:xfrm rot="-10800000">
            <a:off x="120960" y="965220"/>
            <a:ext cx="4199748" cy="4603476"/>
            <a:chOff x="0" y="0"/>
            <a:chExt cx="2329375" cy="2553301"/>
          </a:xfrm>
        </p:grpSpPr>
        <p:sp>
          <p:nvSpPr>
            <p:cNvPr name="Freeform 9" id="9"/>
            <p:cNvSpPr/>
            <p:nvPr/>
          </p:nvSpPr>
          <p:spPr>
            <a:xfrm flipH="false" flipV="false" rot="0">
              <a:off x="0" y="0"/>
              <a:ext cx="2330264" cy="2556349"/>
            </a:xfrm>
            <a:custGeom>
              <a:avLst/>
              <a:gdLst/>
              <a:ahLst/>
              <a:cxnLst/>
              <a:rect r="r" b="b" t="t" l="l"/>
              <a:pathLst>
                <a:path h="2556349" w="2330264">
                  <a:moveTo>
                    <a:pt x="2268034" y="2551523"/>
                  </a:moveTo>
                  <a:cubicBezTo>
                    <a:pt x="2275273" y="2549491"/>
                    <a:pt x="2282766" y="2546443"/>
                    <a:pt x="2289370" y="2542252"/>
                  </a:cubicBezTo>
                  <a:cubicBezTo>
                    <a:pt x="2282385" y="2546570"/>
                    <a:pt x="2274892" y="2549745"/>
                    <a:pt x="2268034" y="2551523"/>
                  </a:cubicBezTo>
                  <a:close/>
                  <a:moveTo>
                    <a:pt x="2329375" y="2457543"/>
                  </a:moveTo>
                  <a:cubicBezTo>
                    <a:pt x="2329121" y="2468973"/>
                    <a:pt x="2328740" y="2469354"/>
                    <a:pt x="2328359" y="2469354"/>
                  </a:cubicBezTo>
                  <a:cubicBezTo>
                    <a:pt x="2328105" y="2469354"/>
                    <a:pt x="2327978" y="2469227"/>
                    <a:pt x="2327724" y="2470243"/>
                  </a:cubicBezTo>
                  <a:cubicBezTo>
                    <a:pt x="2327470" y="2471513"/>
                    <a:pt x="2327597" y="2472656"/>
                    <a:pt x="2326962" y="2480530"/>
                  </a:cubicBezTo>
                  <a:cubicBezTo>
                    <a:pt x="2327089" y="2486880"/>
                    <a:pt x="2325565" y="2498183"/>
                    <a:pt x="2319469" y="2510121"/>
                  </a:cubicBezTo>
                  <a:cubicBezTo>
                    <a:pt x="2313500" y="2522059"/>
                    <a:pt x="2302832" y="2534251"/>
                    <a:pt x="2289370" y="2542252"/>
                  </a:cubicBezTo>
                  <a:cubicBezTo>
                    <a:pt x="2304356" y="2533362"/>
                    <a:pt x="2315913" y="2517868"/>
                    <a:pt x="2320866" y="2504914"/>
                  </a:cubicBezTo>
                  <a:cubicBezTo>
                    <a:pt x="2325946" y="2491833"/>
                    <a:pt x="2325819" y="2482435"/>
                    <a:pt x="2325184" y="2483578"/>
                  </a:cubicBezTo>
                  <a:cubicBezTo>
                    <a:pt x="2323914" y="2493992"/>
                    <a:pt x="2321374" y="2499453"/>
                    <a:pt x="2320231" y="2502628"/>
                  </a:cubicBezTo>
                  <a:cubicBezTo>
                    <a:pt x="2318961" y="2505803"/>
                    <a:pt x="2318072" y="2506692"/>
                    <a:pt x="2317437" y="2507835"/>
                  </a:cubicBezTo>
                  <a:cubicBezTo>
                    <a:pt x="2316675" y="2509105"/>
                    <a:pt x="2316040" y="2510121"/>
                    <a:pt x="2314389" y="2512915"/>
                  </a:cubicBezTo>
                  <a:cubicBezTo>
                    <a:pt x="2314135" y="2513423"/>
                    <a:pt x="2313754" y="2514058"/>
                    <a:pt x="2313373" y="2514566"/>
                  </a:cubicBezTo>
                  <a:cubicBezTo>
                    <a:pt x="2313373" y="2514566"/>
                    <a:pt x="2312103" y="2519392"/>
                    <a:pt x="2302197" y="2529044"/>
                  </a:cubicBezTo>
                  <a:lnTo>
                    <a:pt x="2301054" y="2532219"/>
                  </a:lnTo>
                  <a:cubicBezTo>
                    <a:pt x="2296609" y="2536664"/>
                    <a:pt x="2289624" y="2541490"/>
                    <a:pt x="2282131" y="2545173"/>
                  </a:cubicBezTo>
                  <a:cubicBezTo>
                    <a:pt x="2263335" y="2556349"/>
                    <a:pt x="2247333" y="2552539"/>
                    <a:pt x="2247333" y="2552539"/>
                  </a:cubicBezTo>
                  <a:lnTo>
                    <a:pt x="2221552" y="2549110"/>
                  </a:lnTo>
                  <a:lnTo>
                    <a:pt x="2214694" y="2549491"/>
                  </a:lnTo>
                  <a:lnTo>
                    <a:pt x="2167831" y="2546316"/>
                  </a:lnTo>
                  <a:cubicBezTo>
                    <a:pt x="1978287" y="2547840"/>
                    <a:pt x="1705058" y="2545808"/>
                    <a:pt x="1527750" y="2545427"/>
                  </a:cubicBezTo>
                  <a:cubicBezTo>
                    <a:pt x="1450099" y="2545554"/>
                    <a:pt x="1247461" y="2545046"/>
                    <a:pt x="1139498" y="2546316"/>
                  </a:cubicBezTo>
                  <a:lnTo>
                    <a:pt x="1144481" y="2545173"/>
                  </a:lnTo>
                  <a:cubicBezTo>
                    <a:pt x="1015341" y="2545427"/>
                    <a:pt x="837617" y="2547205"/>
                    <a:pt x="759552" y="2547586"/>
                  </a:cubicBezTo>
                  <a:lnTo>
                    <a:pt x="761628" y="2547078"/>
                  </a:lnTo>
                  <a:cubicBezTo>
                    <a:pt x="709723" y="2547205"/>
                    <a:pt x="573523" y="2548348"/>
                    <a:pt x="590133" y="2550507"/>
                  </a:cubicBezTo>
                  <a:cubicBezTo>
                    <a:pt x="464730" y="2549872"/>
                    <a:pt x="486738" y="2547840"/>
                    <a:pt x="327700" y="2548983"/>
                  </a:cubicBezTo>
                  <a:lnTo>
                    <a:pt x="352199" y="2549237"/>
                  </a:lnTo>
                  <a:cubicBezTo>
                    <a:pt x="306522" y="2549237"/>
                    <a:pt x="216830" y="2549364"/>
                    <a:pt x="170688" y="2549364"/>
                  </a:cubicBezTo>
                  <a:cubicBezTo>
                    <a:pt x="153670" y="2549364"/>
                    <a:pt x="135001" y="2549237"/>
                    <a:pt x="115570" y="2549237"/>
                  </a:cubicBezTo>
                  <a:cubicBezTo>
                    <a:pt x="105791" y="2549237"/>
                    <a:pt x="95885" y="2549237"/>
                    <a:pt x="85852" y="2549110"/>
                  </a:cubicBezTo>
                  <a:cubicBezTo>
                    <a:pt x="80645" y="2548983"/>
                    <a:pt x="76708" y="2549237"/>
                    <a:pt x="68453" y="2548729"/>
                  </a:cubicBezTo>
                  <a:cubicBezTo>
                    <a:pt x="61087" y="2547840"/>
                    <a:pt x="53975" y="2546062"/>
                    <a:pt x="47117" y="2543268"/>
                  </a:cubicBezTo>
                  <a:cubicBezTo>
                    <a:pt x="19558" y="2532092"/>
                    <a:pt x="1143" y="2503517"/>
                    <a:pt x="1270" y="2475450"/>
                  </a:cubicBezTo>
                  <a:cubicBezTo>
                    <a:pt x="1270" y="2456019"/>
                    <a:pt x="1270" y="2437604"/>
                    <a:pt x="1397" y="2420967"/>
                  </a:cubicBezTo>
                  <a:cubicBezTo>
                    <a:pt x="1270" y="2387947"/>
                    <a:pt x="1270" y="2362039"/>
                    <a:pt x="1270" y="2321912"/>
                  </a:cubicBezTo>
                  <a:lnTo>
                    <a:pt x="1651" y="2337778"/>
                  </a:lnTo>
                  <a:cubicBezTo>
                    <a:pt x="508" y="2178215"/>
                    <a:pt x="1778" y="1975136"/>
                    <a:pt x="0" y="1812401"/>
                  </a:cubicBezTo>
                  <a:cubicBezTo>
                    <a:pt x="1016" y="1509596"/>
                    <a:pt x="2413" y="20408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640377" y="508"/>
                    <a:pt x="1724574" y="635"/>
                    <a:pt x="2179134" y="0"/>
                  </a:cubicBezTo>
                  <a:lnTo>
                    <a:pt x="2174943" y="254"/>
                  </a:lnTo>
                  <a:cubicBezTo>
                    <a:pt x="2188151" y="254"/>
                    <a:pt x="2206312" y="127"/>
                    <a:pt x="2228029" y="127"/>
                  </a:cubicBezTo>
                  <a:cubicBezTo>
                    <a:pt x="2233490" y="127"/>
                    <a:pt x="2239078" y="127"/>
                    <a:pt x="2245047" y="127"/>
                  </a:cubicBezTo>
                  <a:lnTo>
                    <a:pt x="2247333" y="127"/>
                  </a:lnTo>
                  <a:lnTo>
                    <a:pt x="2250762" y="254"/>
                  </a:lnTo>
                  <a:cubicBezTo>
                    <a:pt x="2253048" y="381"/>
                    <a:pt x="2255334" y="381"/>
                    <a:pt x="2257620" y="762"/>
                  </a:cubicBezTo>
                  <a:cubicBezTo>
                    <a:pt x="2262192" y="1270"/>
                    <a:pt x="2266891" y="2413"/>
                    <a:pt x="2271463" y="3810"/>
                  </a:cubicBezTo>
                  <a:cubicBezTo>
                    <a:pt x="2289751" y="9525"/>
                    <a:pt x="2306896" y="22860"/>
                    <a:pt x="2316929" y="41656"/>
                  </a:cubicBezTo>
                  <a:cubicBezTo>
                    <a:pt x="2321882" y="51054"/>
                    <a:pt x="2325184" y="61722"/>
                    <a:pt x="2325946" y="72771"/>
                  </a:cubicBezTo>
                  <a:cubicBezTo>
                    <a:pt x="2326327" y="79121"/>
                    <a:pt x="2326200" y="81915"/>
                    <a:pt x="2326200" y="85725"/>
                  </a:cubicBezTo>
                  <a:cubicBezTo>
                    <a:pt x="2326200" y="89408"/>
                    <a:pt x="2326200" y="93091"/>
                    <a:pt x="2326200" y="96901"/>
                  </a:cubicBezTo>
                  <a:cubicBezTo>
                    <a:pt x="2326200" y="111887"/>
                    <a:pt x="2326327" y="127254"/>
                    <a:pt x="2326327" y="143002"/>
                  </a:cubicBezTo>
                  <a:cubicBezTo>
                    <a:pt x="2326454" y="182329"/>
                    <a:pt x="2326581" y="298828"/>
                    <a:pt x="2326708" y="415326"/>
                  </a:cubicBezTo>
                  <a:cubicBezTo>
                    <a:pt x="2326962" y="881773"/>
                    <a:pt x="2327343" y="1347767"/>
                    <a:pt x="2327470" y="1535887"/>
                  </a:cubicBezTo>
                  <a:lnTo>
                    <a:pt x="2328740" y="1611589"/>
                  </a:lnTo>
                  <a:cubicBezTo>
                    <a:pt x="2327724" y="1690463"/>
                    <a:pt x="2328486" y="1764351"/>
                    <a:pt x="2327724" y="1872690"/>
                  </a:cubicBezTo>
                  <a:cubicBezTo>
                    <a:pt x="2327851" y="1929353"/>
                    <a:pt x="2328867" y="1905781"/>
                    <a:pt x="2329121" y="1879036"/>
                  </a:cubicBezTo>
                  <a:cubicBezTo>
                    <a:pt x="2328359" y="1973323"/>
                    <a:pt x="2329375" y="2075769"/>
                    <a:pt x="2328613" y="2127899"/>
                  </a:cubicBezTo>
                  <a:lnTo>
                    <a:pt x="2328232" y="2112033"/>
                  </a:lnTo>
                  <a:cubicBezTo>
                    <a:pt x="2326962" y="2259356"/>
                    <a:pt x="2330264" y="2345030"/>
                    <a:pt x="2328867" y="2401790"/>
                  </a:cubicBezTo>
                  <a:lnTo>
                    <a:pt x="2328613" y="2401409"/>
                  </a:lnTo>
                  <a:cubicBezTo>
                    <a:pt x="2327724" y="2420078"/>
                    <a:pt x="2328994" y="2441287"/>
                    <a:pt x="2329375" y="2457543"/>
                  </a:cubicBezTo>
                  <a:close/>
                  <a:moveTo>
                    <a:pt x="2286957" y="2541871"/>
                  </a:moveTo>
                  <a:cubicBezTo>
                    <a:pt x="2286321" y="2542252"/>
                    <a:pt x="2285814" y="2542633"/>
                    <a:pt x="2285306" y="2543014"/>
                  </a:cubicBezTo>
                  <a:cubicBezTo>
                    <a:pt x="2285814" y="2542760"/>
                    <a:pt x="2286321" y="2542633"/>
                    <a:pt x="2286830" y="2542252"/>
                  </a:cubicBezTo>
                  <a:cubicBezTo>
                    <a:pt x="2286830" y="2542252"/>
                    <a:pt x="2286957" y="2541998"/>
                    <a:pt x="2286957" y="2541871"/>
                  </a:cubicBezTo>
                  <a:close/>
                </a:path>
              </a:pathLst>
            </a:custGeom>
            <a:solidFill>
              <a:srgbClr val="FFF8ED"/>
            </a:solidFill>
          </p:spPr>
        </p:sp>
      </p:grpSp>
      <p:sp>
        <p:nvSpPr>
          <p:cNvPr name="TextBox 10" id="10"/>
          <p:cNvSpPr txBox="true"/>
          <p:nvPr/>
        </p:nvSpPr>
        <p:spPr>
          <a:xfrm rot="0">
            <a:off x="6413835" y="1401296"/>
            <a:ext cx="2869981" cy="714375"/>
          </a:xfrm>
          <a:prstGeom prst="rect">
            <a:avLst/>
          </a:prstGeom>
        </p:spPr>
        <p:txBody>
          <a:bodyPr anchor="t" rtlCol="false" tIns="0" lIns="0" bIns="0" rIns="0">
            <a:spAutoFit/>
          </a:bodyPr>
          <a:lstStyle/>
          <a:p>
            <a:pPr algn="ctr">
              <a:lnSpc>
                <a:spcPts val="4774"/>
              </a:lnSpc>
            </a:pPr>
            <a:r>
              <a:rPr lang="en-US" b="true" sz="3978">
                <a:solidFill>
                  <a:srgbClr val="282325"/>
                </a:solidFill>
                <a:latin typeface="Agrandir Bold"/>
                <a:ea typeface="Agrandir Bold"/>
                <a:cs typeface="Agrandir Bold"/>
                <a:sym typeface="Agrandir Bold"/>
              </a:rPr>
              <a:t>Station 2:</a:t>
            </a:r>
            <a:r>
              <a:rPr lang="en-US" b="true" sz="3978">
                <a:solidFill>
                  <a:srgbClr val="282325"/>
                </a:solidFill>
                <a:latin typeface="Agrandir Bold"/>
                <a:ea typeface="Agrandir Bold"/>
                <a:cs typeface="Agrandir Bold"/>
                <a:sym typeface="Agrandir Bold"/>
              </a:rPr>
              <a:t> </a:t>
            </a:r>
          </a:p>
        </p:txBody>
      </p:sp>
      <p:grpSp>
        <p:nvGrpSpPr>
          <p:cNvPr name="Group 11" id="11"/>
          <p:cNvGrpSpPr/>
          <p:nvPr/>
        </p:nvGrpSpPr>
        <p:grpSpPr>
          <a:xfrm rot="-10800000">
            <a:off x="117385" y="5642744"/>
            <a:ext cx="4199748" cy="4603476"/>
            <a:chOff x="0" y="0"/>
            <a:chExt cx="2329375" cy="2553301"/>
          </a:xfrm>
        </p:grpSpPr>
        <p:sp>
          <p:nvSpPr>
            <p:cNvPr name="Freeform 12" id="12"/>
            <p:cNvSpPr/>
            <p:nvPr/>
          </p:nvSpPr>
          <p:spPr>
            <a:xfrm flipH="false" flipV="false" rot="0">
              <a:off x="0" y="0"/>
              <a:ext cx="2330264" cy="2556349"/>
            </a:xfrm>
            <a:custGeom>
              <a:avLst/>
              <a:gdLst/>
              <a:ahLst/>
              <a:cxnLst/>
              <a:rect r="r" b="b" t="t" l="l"/>
              <a:pathLst>
                <a:path h="2556349" w="2330264">
                  <a:moveTo>
                    <a:pt x="2268034" y="2551523"/>
                  </a:moveTo>
                  <a:cubicBezTo>
                    <a:pt x="2275273" y="2549491"/>
                    <a:pt x="2282766" y="2546443"/>
                    <a:pt x="2289370" y="2542252"/>
                  </a:cubicBezTo>
                  <a:cubicBezTo>
                    <a:pt x="2282385" y="2546570"/>
                    <a:pt x="2274892" y="2549745"/>
                    <a:pt x="2268034" y="2551523"/>
                  </a:cubicBezTo>
                  <a:close/>
                  <a:moveTo>
                    <a:pt x="2329375" y="2457543"/>
                  </a:moveTo>
                  <a:cubicBezTo>
                    <a:pt x="2329121" y="2468973"/>
                    <a:pt x="2328740" y="2469354"/>
                    <a:pt x="2328359" y="2469354"/>
                  </a:cubicBezTo>
                  <a:cubicBezTo>
                    <a:pt x="2328105" y="2469354"/>
                    <a:pt x="2327978" y="2469227"/>
                    <a:pt x="2327724" y="2470243"/>
                  </a:cubicBezTo>
                  <a:cubicBezTo>
                    <a:pt x="2327470" y="2471513"/>
                    <a:pt x="2327597" y="2472656"/>
                    <a:pt x="2326962" y="2480530"/>
                  </a:cubicBezTo>
                  <a:cubicBezTo>
                    <a:pt x="2327089" y="2486880"/>
                    <a:pt x="2325565" y="2498183"/>
                    <a:pt x="2319469" y="2510121"/>
                  </a:cubicBezTo>
                  <a:cubicBezTo>
                    <a:pt x="2313500" y="2522059"/>
                    <a:pt x="2302832" y="2534251"/>
                    <a:pt x="2289370" y="2542252"/>
                  </a:cubicBezTo>
                  <a:cubicBezTo>
                    <a:pt x="2304356" y="2533362"/>
                    <a:pt x="2315913" y="2517868"/>
                    <a:pt x="2320866" y="2504914"/>
                  </a:cubicBezTo>
                  <a:cubicBezTo>
                    <a:pt x="2325946" y="2491833"/>
                    <a:pt x="2325819" y="2482435"/>
                    <a:pt x="2325184" y="2483578"/>
                  </a:cubicBezTo>
                  <a:cubicBezTo>
                    <a:pt x="2323914" y="2493992"/>
                    <a:pt x="2321374" y="2499453"/>
                    <a:pt x="2320231" y="2502628"/>
                  </a:cubicBezTo>
                  <a:cubicBezTo>
                    <a:pt x="2318961" y="2505803"/>
                    <a:pt x="2318072" y="2506692"/>
                    <a:pt x="2317437" y="2507835"/>
                  </a:cubicBezTo>
                  <a:cubicBezTo>
                    <a:pt x="2316675" y="2509105"/>
                    <a:pt x="2316040" y="2510121"/>
                    <a:pt x="2314389" y="2512915"/>
                  </a:cubicBezTo>
                  <a:cubicBezTo>
                    <a:pt x="2314135" y="2513423"/>
                    <a:pt x="2313754" y="2514058"/>
                    <a:pt x="2313373" y="2514566"/>
                  </a:cubicBezTo>
                  <a:cubicBezTo>
                    <a:pt x="2313373" y="2514566"/>
                    <a:pt x="2312103" y="2519392"/>
                    <a:pt x="2302197" y="2529044"/>
                  </a:cubicBezTo>
                  <a:lnTo>
                    <a:pt x="2301054" y="2532219"/>
                  </a:lnTo>
                  <a:cubicBezTo>
                    <a:pt x="2296609" y="2536664"/>
                    <a:pt x="2289624" y="2541490"/>
                    <a:pt x="2282131" y="2545173"/>
                  </a:cubicBezTo>
                  <a:cubicBezTo>
                    <a:pt x="2263335" y="2556349"/>
                    <a:pt x="2247333" y="2552539"/>
                    <a:pt x="2247333" y="2552539"/>
                  </a:cubicBezTo>
                  <a:lnTo>
                    <a:pt x="2221552" y="2549110"/>
                  </a:lnTo>
                  <a:lnTo>
                    <a:pt x="2214694" y="2549491"/>
                  </a:lnTo>
                  <a:lnTo>
                    <a:pt x="2167831" y="2546316"/>
                  </a:lnTo>
                  <a:cubicBezTo>
                    <a:pt x="1978287" y="2547840"/>
                    <a:pt x="1705058" y="2545808"/>
                    <a:pt x="1527750" y="2545427"/>
                  </a:cubicBezTo>
                  <a:cubicBezTo>
                    <a:pt x="1450099" y="2545554"/>
                    <a:pt x="1247461" y="2545046"/>
                    <a:pt x="1139498" y="2546316"/>
                  </a:cubicBezTo>
                  <a:lnTo>
                    <a:pt x="1144481" y="2545173"/>
                  </a:lnTo>
                  <a:cubicBezTo>
                    <a:pt x="1015341" y="2545427"/>
                    <a:pt x="837617" y="2547205"/>
                    <a:pt x="759552" y="2547586"/>
                  </a:cubicBezTo>
                  <a:lnTo>
                    <a:pt x="761628" y="2547078"/>
                  </a:lnTo>
                  <a:cubicBezTo>
                    <a:pt x="709723" y="2547205"/>
                    <a:pt x="573523" y="2548348"/>
                    <a:pt x="590133" y="2550507"/>
                  </a:cubicBezTo>
                  <a:cubicBezTo>
                    <a:pt x="464730" y="2549872"/>
                    <a:pt x="486738" y="2547840"/>
                    <a:pt x="327700" y="2548983"/>
                  </a:cubicBezTo>
                  <a:lnTo>
                    <a:pt x="352199" y="2549237"/>
                  </a:lnTo>
                  <a:cubicBezTo>
                    <a:pt x="306522" y="2549237"/>
                    <a:pt x="216830" y="2549364"/>
                    <a:pt x="170688" y="2549364"/>
                  </a:cubicBezTo>
                  <a:cubicBezTo>
                    <a:pt x="153670" y="2549364"/>
                    <a:pt x="135001" y="2549237"/>
                    <a:pt x="115570" y="2549237"/>
                  </a:cubicBezTo>
                  <a:cubicBezTo>
                    <a:pt x="105791" y="2549237"/>
                    <a:pt x="95885" y="2549237"/>
                    <a:pt x="85852" y="2549110"/>
                  </a:cubicBezTo>
                  <a:cubicBezTo>
                    <a:pt x="80645" y="2548983"/>
                    <a:pt x="76708" y="2549237"/>
                    <a:pt x="68453" y="2548729"/>
                  </a:cubicBezTo>
                  <a:cubicBezTo>
                    <a:pt x="61087" y="2547840"/>
                    <a:pt x="53975" y="2546062"/>
                    <a:pt x="47117" y="2543268"/>
                  </a:cubicBezTo>
                  <a:cubicBezTo>
                    <a:pt x="19558" y="2532092"/>
                    <a:pt x="1143" y="2503517"/>
                    <a:pt x="1270" y="2475450"/>
                  </a:cubicBezTo>
                  <a:cubicBezTo>
                    <a:pt x="1270" y="2456019"/>
                    <a:pt x="1270" y="2437604"/>
                    <a:pt x="1397" y="2420967"/>
                  </a:cubicBezTo>
                  <a:cubicBezTo>
                    <a:pt x="1270" y="2387947"/>
                    <a:pt x="1270" y="2362039"/>
                    <a:pt x="1270" y="2321912"/>
                  </a:cubicBezTo>
                  <a:lnTo>
                    <a:pt x="1651" y="2337778"/>
                  </a:lnTo>
                  <a:cubicBezTo>
                    <a:pt x="508" y="2178215"/>
                    <a:pt x="1778" y="1975136"/>
                    <a:pt x="0" y="1812401"/>
                  </a:cubicBezTo>
                  <a:cubicBezTo>
                    <a:pt x="1016" y="1509596"/>
                    <a:pt x="2413" y="20408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640377" y="508"/>
                    <a:pt x="1724574" y="635"/>
                    <a:pt x="2179134" y="0"/>
                  </a:cubicBezTo>
                  <a:lnTo>
                    <a:pt x="2174943" y="254"/>
                  </a:lnTo>
                  <a:cubicBezTo>
                    <a:pt x="2188151" y="254"/>
                    <a:pt x="2206312" y="127"/>
                    <a:pt x="2228029" y="127"/>
                  </a:cubicBezTo>
                  <a:cubicBezTo>
                    <a:pt x="2233490" y="127"/>
                    <a:pt x="2239078" y="127"/>
                    <a:pt x="2245047" y="127"/>
                  </a:cubicBezTo>
                  <a:lnTo>
                    <a:pt x="2247333" y="127"/>
                  </a:lnTo>
                  <a:lnTo>
                    <a:pt x="2250762" y="254"/>
                  </a:lnTo>
                  <a:cubicBezTo>
                    <a:pt x="2253048" y="381"/>
                    <a:pt x="2255334" y="381"/>
                    <a:pt x="2257620" y="762"/>
                  </a:cubicBezTo>
                  <a:cubicBezTo>
                    <a:pt x="2262192" y="1270"/>
                    <a:pt x="2266891" y="2413"/>
                    <a:pt x="2271463" y="3810"/>
                  </a:cubicBezTo>
                  <a:cubicBezTo>
                    <a:pt x="2289751" y="9525"/>
                    <a:pt x="2306896" y="22860"/>
                    <a:pt x="2316929" y="41656"/>
                  </a:cubicBezTo>
                  <a:cubicBezTo>
                    <a:pt x="2321882" y="51054"/>
                    <a:pt x="2325184" y="61722"/>
                    <a:pt x="2325946" y="72771"/>
                  </a:cubicBezTo>
                  <a:cubicBezTo>
                    <a:pt x="2326327" y="79121"/>
                    <a:pt x="2326200" y="81915"/>
                    <a:pt x="2326200" y="85725"/>
                  </a:cubicBezTo>
                  <a:cubicBezTo>
                    <a:pt x="2326200" y="89408"/>
                    <a:pt x="2326200" y="93091"/>
                    <a:pt x="2326200" y="96901"/>
                  </a:cubicBezTo>
                  <a:cubicBezTo>
                    <a:pt x="2326200" y="111887"/>
                    <a:pt x="2326327" y="127254"/>
                    <a:pt x="2326327" y="143002"/>
                  </a:cubicBezTo>
                  <a:cubicBezTo>
                    <a:pt x="2326454" y="182329"/>
                    <a:pt x="2326581" y="298828"/>
                    <a:pt x="2326708" y="415326"/>
                  </a:cubicBezTo>
                  <a:cubicBezTo>
                    <a:pt x="2326962" y="881773"/>
                    <a:pt x="2327343" y="1347767"/>
                    <a:pt x="2327470" y="1535887"/>
                  </a:cubicBezTo>
                  <a:lnTo>
                    <a:pt x="2328740" y="1611589"/>
                  </a:lnTo>
                  <a:cubicBezTo>
                    <a:pt x="2327724" y="1690463"/>
                    <a:pt x="2328486" y="1764351"/>
                    <a:pt x="2327724" y="1872690"/>
                  </a:cubicBezTo>
                  <a:cubicBezTo>
                    <a:pt x="2327851" y="1929353"/>
                    <a:pt x="2328867" y="1905781"/>
                    <a:pt x="2329121" y="1879036"/>
                  </a:cubicBezTo>
                  <a:cubicBezTo>
                    <a:pt x="2328359" y="1973323"/>
                    <a:pt x="2329375" y="2075769"/>
                    <a:pt x="2328613" y="2127899"/>
                  </a:cubicBezTo>
                  <a:lnTo>
                    <a:pt x="2328232" y="2112033"/>
                  </a:lnTo>
                  <a:cubicBezTo>
                    <a:pt x="2326962" y="2259356"/>
                    <a:pt x="2330264" y="2345030"/>
                    <a:pt x="2328867" y="2401790"/>
                  </a:cubicBezTo>
                  <a:lnTo>
                    <a:pt x="2328613" y="2401409"/>
                  </a:lnTo>
                  <a:cubicBezTo>
                    <a:pt x="2327724" y="2420078"/>
                    <a:pt x="2328994" y="2441287"/>
                    <a:pt x="2329375" y="2457543"/>
                  </a:cubicBezTo>
                  <a:close/>
                  <a:moveTo>
                    <a:pt x="2286957" y="2541871"/>
                  </a:moveTo>
                  <a:cubicBezTo>
                    <a:pt x="2286321" y="2542252"/>
                    <a:pt x="2285814" y="2542633"/>
                    <a:pt x="2285306" y="2543014"/>
                  </a:cubicBezTo>
                  <a:cubicBezTo>
                    <a:pt x="2285814" y="2542760"/>
                    <a:pt x="2286321" y="2542633"/>
                    <a:pt x="2286830" y="2542252"/>
                  </a:cubicBezTo>
                  <a:cubicBezTo>
                    <a:pt x="2286830" y="2542252"/>
                    <a:pt x="2286957" y="2541998"/>
                    <a:pt x="2286957" y="2541871"/>
                  </a:cubicBezTo>
                  <a:close/>
                </a:path>
              </a:pathLst>
            </a:custGeom>
            <a:solidFill>
              <a:srgbClr val="FFF8ED"/>
            </a:solidFill>
          </p:spPr>
        </p:sp>
      </p:grpSp>
      <p:grpSp>
        <p:nvGrpSpPr>
          <p:cNvPr name="Group 13" id="13"/>
          <p:cNvGrpSpPr/>
          <p:nvPr/>
        </p:nvGrpSpPr>
        <p:grpSpPr>
          <a:xfrm rot="0">
            <a:off x="5808459" y="5495007"/>
            <a:ext cx="3075307" cy="3574632"/>
            <a:chOff x="0" y="0"/>
            <a:chExt cx="4100409" cy="4766176"/>
          </a:xfrm>
        </p:grpSpPr>
        <p:sp>
          <p:nvSpPr>
            <p:cNvPr name="TextBox 14" id="14"/>
            <p:cNvSpPr txBox="true"/>
            <p:nvPr/>
          </p:nvSpPr>
          <p:spPr>
            <a:xfrm rot="0">
              <a:off x="136884" y="-114300"/>
              <a:ext cx="3826642" cy="914375"/>
            </a:xfrm>
            <a:prstGeom prst="rect">
              <a:avLst/>
            </a:prstGeom>
          </p:spPr>
          <p:txBody>
            <a:bodyPr anchor="t" rtlCol="false" tIns="0" lIns="0" bIns="0" rIns="0">
              <a:spAutoFit/>
            </a:bodyPr>
            <a:lstStyle/>
            <a:p>
              <a:pPr algn="ctr">
                <a:lnSpc>
                  <a:spcPts val="4774"/>
                </a:lnSpc>
              </a:pPr>
              <a:r>
                <a:rPr lang="en-US" b="true" sz="3978">
                  <a:solidFill>
                    <a:srgbClr val="282325"/>
                  </a:solidFill>
                  <a:latin typeface="Agrandir Bold"/>
                  <a:ea typeface="Agrandir Bold"/>
                  <a:cs typeface="Agrandir Bold"/>
                  <a:sym typeface="Agrandir Bold"/>
                </a:rPr>
                <a:t>Station 2:</a:t>
              </a:r>
              <a:r>
                <a:rPr lang="en-US" b="true" sz="3978">
                  <a:solidFill>
                    <a:srgbClr val="282325"/>
                  </a:solidFill>
                  <a:latin typeface="Agrandir Bold"/>
                  <a:ea typeface="Agrandir Bold"/>
                  <a:cs typeface="Agrandir Bold"/>
                  <a:sym typeface="Agrandir Bold"/>
                </a:rPr>
                <a:t> </a:t>
              </a:r>
            </a:p>
          </p:txBody>
        </p:sp>
        <p:sp>
          <p:nvSpPr>
            <p:cNvPr name="TextBox 15" id="15"/>
            <p:cNvSpPr txBox="true"/>
            <p:nvPr/>
          </p:nvSpPr>
          <p:spPr>
            <a:xfrm rot="0">
              <a:off x="0" y="937126"/>
              <a:ext cx="4100409" cy="3829050"/>
            </a:xfrm>
            <a:prstGeom prst="rect">
              <a:avLst/>
            </a:prstGeom>
          </p:spPr>
          <p:txBody>
            <a:bodyPr anchor="t" rtlCol="false" tIns="0" lIns="0" bIns="0" rIns="0">
              <a:spAutoFit/>
            </a:bodyPr>
            <a:lstStyle/>
            <a:p>
              <a:pPr algn="ctr">
                <a:lnSpc>
                  <a:spcPts val="3719"/>
                </a:lnSpc>
              </a:pPr>
              <a:r>
                <a:rPr lang="en-US" sz="3099">
                  <a:solidFill>
                    <a:srgbClr val="282325"/>
                  </a:solidFill>
                  <a:latin typeface="Agrandir"/>
                  <a:ea typeface="Agrandir"/>
                  <a:cs typeface="Agrandir"/>
                  <a:sym typeface="Agrandir"/>
                </a:rPr>
                <a:t>Calculate the weight of an orange on different planets in our solar system.</a:t>
              </a:r>
            </a:p>
          </p:txBody>
        </p:sp>
      </p:grpSp>
      <p:grpSp>
        <p:nvGrpSpPr>
          <p:cNvPr name="Group 16" id="16"/>
          <p:cNvGrpSpPr/>
          <p:nvPr/>
        </p:nvGrpSpPr>
        <p:grpSpPr>
          <a:xfrm rot="-10800000">
            <a:off x="4684019" y="5642744"/>
            <a:ext cx="4199748" cy="4603476"/>
            <a:chOff x="0" y="0"/>
            <a:chExt cx="2329375" cy="2553301"/>
          </a:xfrm>
        </p:grpSpPr>
        <p:sp>
          <p:nvSpPr>
            <p:cNvPr name="Freeform 17" id="17"/>
            <p:cNvSpPr/>
            <p:nvPr/>
          </p:nvSpPr>
          <p:spPr>
            <a:xfrm flipH="false" flipV="false" rot="0">
              <a:off x="0" y="0"/>
              <a:ext cx="2330264" cy="2556349"/>
            </a:xfrm>
            <a:custGeom>
              <a:avLst/>
              <a:gdLst/>
              <a:ahLst/>
              <a:cxnLst/>
              <a:rect r="r" b="b" t="t" l="l"/>
              <a:pathLst>
                <a:path h="2556349" w="2330264">
                  <a:moveTo>
                    <a:pt x="2268034" y="2551523"/>
                  </a:moveTo>
                  <a:cubicBezTo>
                    <a:pt x="2275273" y="2549491"/>
                    <a:pt x="2282766" y="2546443"/>
                    <a:pt x="2289370" y="2542252"/>
                  </a:cubicBezTo>
                  <a:cubicBezTo>
                    <a:pt x="2282385" y="2546570"/>
                    <a:pt x="2274892" y="2549745"/>
                    <a:pt x="2268034" y="2551523"/>
                  </a:cubicBezTo>
                  <a:close/>
                  <a:moveTo>
                    <a:pt x="2329375" y="2457543"/>
                  </a:moveTo>
                  <a:cubicBezTo>
                    <a:pt x="2329121" y="2468973"/>
                    <a:pt x="2328740" y="2469354"/>
                    <a:pt x="2328359" y="2469354"/>
                  </a:cubicBezTo>
                  <a:cubicBezTo>
                    <a:pt x="2328105" y="2469354"/>
                    <a:pt x="2327978" y="2469227"/>
                    <a:pt x="2327724" y="2470243"/>
                  </a:cubicBezTo>
                  <a:cubicBezTo>
                    <a:pt x="2327470" y="2471513"/>
                    <a:pt x="2327597" y="2472656"/>
                    <a:pt x="2326962" y="2480530"/>
                  </a:cubicBezTo>
                  <a:cubicBezTo>
                    <a:pt x="2327089" y="2486880"/>
                    <a:pt x="2325565" y="2498183"/>
                    <a:pt x="2319469" y="2510121"/>
                  </a:cubicBezTo>
                  <a:cubicBezTo>
                    <a:pt x="2313500" y="2522059"/>
                    <a:pt x="2302832" y="2534251"/>
                    <a:pt x="2289370" y="2542252"/>
                  </a:cubicBezTo>
                  <a:cubicBezTo>
                    <a:pt x="2304356" y="2533362"/>
                    <a:pt x="2315913" y="2517868"/>
                    <a:pt x="2320866" y="2504914"/>
                  </a:cubicBezTo>
                  <a:cubicBezTo>
                    <a:pt x="2325946" y="2491833"/>
                    <a:pt x="2325819" y="2482435"/>
                    <a:pt x="2325184" y="2483578"/>
                  </a:cubicBezTo>
                  <a:cubicBezTo>
                    <a:pt x="2323914" y="2493992"/>
                    <a:pt x="2321374" y="2499453"/>
                    <a:pt x="2320231" y="2502628"/>
                  </a:cubicBezTo>
                  <a:cubicBezTo>
                    <a:pt x="2318961" y="2505803"/>
                    <a:pt x="2318072" y="2506692"/>
                    <a:pt x="2317437" y="2507835"/>
                  </a:cubicBezTo>
                  <a:cubicBezTo>
                    <a:pt x="2316675" y="2509105"/>
                    <a:pt x="2316040" y="2510121"/>
                    <a:pt x="2314389" y="2512915"/>
                  </a:cubicBezTo>
                  <a:cubicBezTo>
                    <a:pt x="2314135" y="2513423"/>
                    <a:pt x="2313754" y="2514058"/>
                    <a:pt x="2313373" y="2514566"/>
                  </a:cubicBezTo>
                  <a:cubicBezTo>
                    <a:pt x="2313373" y="2514566"/>
                    <a:pt x="2312103" y="2519392"/>
                    <a:pt x="2302197" y="2529044"/>
                  </a:cubicBezTo>
                  <a:lnTo>
                    <a:pt x="2301054" y="2532219"/>
                  </a:lnTo>
                  <a:cubicBezTo>
                    <a:pt x="2296609" y="2536664"/>
                    <a:pt x="2289624" y="2541490"/>
                    <a:pt x="2282131" y="2545173"/>
                  </a:cubicBezTo>
                  <a:cubicBezTo>
                    <a:pt x="2263335" y="2556349"/>
                    <a:pt x="2247333" y="2552539"/>
                    <a:pt x="2247333" y="2552539"/>
                  </a:cubicBezTo>
                  <a:lnTo>
                    <a:pt x="2221552" y="2549110"/>
                  </a:lnTo>
                  <a:lnTo>
                    <a:pt x="2214694" y="2549491"/>
                  </a:lnTo>
                  <a:lnTo>
                    <a:pt x="2167831" y="2546316"/>
                  </a:lnTo>
                  <a:cubicBezTo>
                    <a:pt x="1978287" y="2547840"/>
                    <a:pt x="1705058" y="2545808"/>
                    <a:pt x="1527750" y="2545427"/>
                  </a:cubicBezTo>
                  <a:cubicBezTo>
                    <a:pt x="1450099" y="2545554"/>
                    <a:pt x="1247461" y="2545046"/>
                    <a:pt x="1139498" y="2546316"/>
                  </a:cubicBezTo>
                  <a:lnTo>
                    <a:pt x="1144481" y="2545173"/>
                  </a:lnTo>
                  <a:cubicBezTo>
                    <a:pt x="1015341" y="2545427"/>
                    <a:pt x="837617" y="2547205"/>
                    <a:pt x="759552" y="2547586"/>
                  </a:cubicBezTo>
                  <a:lnTo>
                    <a:pt x="761628" y="2547078"/>
                  </a:lnTo>
                  <a:cubicBezTo>
                    <a:pt x="709723" y="2547205"/>
                    <a:pt x="573523" y="2548348"/>
                    <a:pt x="590133" y="2550507"/>
                  </a:cubicBezTo>
                  <a:cubicBezTo>
                    <a:pt x="464730" y="2549872"/>
                    <a:pt x="486738" y="2547840"/>
                    <a:pt x="327700" y="2548983"/>
                  </a:cubicBezTo>
                  <a:lnTo>
                    <a:pt x="352199" y="2549237"/>
                  </a:lnTo>
                  <a:cubicBezTo>
                    <a:pt x="306522" y="2549237"/>
                    <a:pt x="216830" y="2549364"/>
                    <a:pt x="170688" y="2549364"/>
                  </a:cubicBezTo>
                  <a:cubicBezTo>
                    <a:pt x="153670" y="2549364"/>
                    <a:pt x="135001" y="2549237"/>
                    <a:pt x="115570" y="2549237"/>
                  </a:cubicBezTo>
                  <a:cubicBezTo>
                    <a:pt x="105791" y="2549237"/>
                    <a:pt x="95885" y="2549237"/>
                    <a:pt x="85852" y="2549110"/>
                  </a:cubicBezTo>
                  <a:cubicBezTo>
                    <a:pt x="80645" y="2548983"/>
                    <a:pt x="76708" y="2549237"/>
                    <a:pt x="68453" y="2548729"/>
                  </a:cubicBezTo>
                  <a:cubicBezTo>
                    <a:pt x="61087" y="2547840"/>
                    <a:pt x="53975" y="2546062"/>
                    <a:pt x="47117" y="2543268"/>
                  </a:cubicBezTo>
                  <a:cubicBezTo>
                    <a:pt x="19558" y="2532092"/>
                    <a:pt x="1143" y="2503517"/>
                    <a:pt x="1270" y="2475450"/>
                  </a:cubicBezTo>
                  <a:cubicBezTo>
                    <a:pt x="1270" y="2456019"/>
                    <a:pt x="1270" y="2437604"/>
                    <a:pt x="1397" y="2420967"/>
                  </a:cubicBezTo>
                  <a:cubicBezTo>
                    <a:pt x="1270" y="2387947"/>
                    <a:pt x="1270" y="2362039"/>
                    <a:pt x="1270" y="2321912"/>
                  </a:cubicBezTo>
                  <a:lnTo>
                    <a:pt x="1651" y="2337778"/>
                  </a:lnTo>
                  <a:cubicBezTo>
                    <a:pt x="508" y="2178215"/>
                    <a:pt x="1778" y="1975136"/>
                    <a:pt x="0" y="1812401"/>
                  </a:cubicBezTo>
                  <a:cubicBezTo>
                    <a:pt x="1016" y="1509596"/>
                    <a:pt x="2413" y="20408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640377" y="508"/>
                    <a:pt x="1724574" y="635"/>
                    <a:pt x="2179134" y="0"/>
                  </a:cubicBezTo>
                  <a:lnTo>
                    <a:pt x="2174943" y="254"/>
                  </a:lnTo>
                  <a:cubicBezTo>
                    <a:pt x="2188151" y="254"/>
                    <a:pt x="2206312" y="127"/>
                    <a:pt x="2228029" y="127"/>
                  </a:cubicBezTo>
                  <a:cubicBezTo>
                    <a:pt x="2233490" y="127"/>
                    <a:pt x="2239078" y="127"/>
                    <a:pt x="2245047" y="127"/>
                  </a:cubicBezTo>
                  <a:lnTo>
                    <a:pt x="2247333" y="127"/>
                  </a:lnTo>
                  <a:lnTo>
                    <a:pt x="2250762" y="254"/>
                  </a:lnTo>
                  <a:cubicBezTo>
                    <a:pt x="2253048" y="381"/>
                    <a:pt x="2255334" y="381"/>
                    <a:pt x="2257620" y="762"/>
                  </a:cubicBezTo>
                  <a:cubicBezTo>
                    <a:pt x="2262192" y="1270"/>
                    <a:pt x="2266891" y="2413"/>
                    <a:pt x="2271463" y="3810"/>
                  </a:cubicBezTo>
                  <a:cubicBezTo>
                    <a:pt x="2289751" y="9525"/>
                    <a:pt x="2306896" y="22860"/>
                    <a:pt x="2316929" y="41656"/>
                  </a:cubicBezTo>
                  <a:cubicBezTo>
                    <a:pt x="2321882" y="51054"/>
                    <a:pt x="2325184" y="61722"/>
                    <a:pt x="2325946" y="72771"/>
                  </a:cubicBezTo>
                  <a:cubicBezTo>
                    <a:pt x="2326327" y="79121"/>
                    <a:pt x="2326200" y="81915"/>
                    <a:pt x="2326200" y="85725"/>
                  </a:cubicBezTo>
                  <a:cubicBezTo>
                    <a:pt x="2326200" y="89408"/>
                    <a:pt x="2326200" y="93091"/>
                    <a:pt x="2326200" y="96901"/>
                  </a:cubicBezTo>
                  <a:cubicBezTo>
                    <a:pt x="2326200" y="111887"/>
                    <a:pt x="2326327" y="127254"/>
                    <a:pt x="2326327" y="143002"/>
                  </a:cubicBezTo>
                  <a:cubicBezTo>
                    <a:pt x="2326454" y="182329"/>
                    <a:pt x="2326581" y="298828"/>
                    <a:pt x="2326708" y="415326"/>
                  </a:cubicBezTo>
                  <a:cubicBezTo>
                    <a:pt x="2326962" y="881773"/>
                    <a:pt x="2327343" y="1347767"/>
                    <a:pt x="2327470" y="1535887"/>
                  </a:cubicBezTo>
                  <a:lnTo>
                    <a:pt x="2328740" y="1611589"/>
                  </a:lnTo>
                  <a:cubicBezTo>
                    <a:pt x="2327724" y="1690463"/>
                    <a:pt x="2328486" y="1764351"/>
                    <a:pt x="2327724" y="1872690"/>
                  </a:cubicBezTo>
                  <a:cubicBezTo>
                    <a:pt x="2327851" y="1929353"/>
                    <a:pt x="2328867" y="1905781"/>
                    <a:pt x="2329121" y="1879036"/>
                  </a:cubicBezTo>
                  <a:cubicBezTo>
                    <a:pt x="2328359" y="1973323"/>
                    <a:pt x="2329375" y="2075769"/>
                    <a:pt x="2328613" y="2127899"/>
                  </a:cubicBezTo>
                  <a:lnTo>
                    <a:pt x="2328232" y="2112033"/>
                  </a:lnTo>
                  <a:cubicBezTo>
                    <a:pt x="2326962" y="2259356"/>
                    <a:pt x="2330264" y="2345030"/>
                    <a:pt x="2328867" y="2401790"/>
                  </a:cubicBezTo>
                  <a:lnTo>
                    <a:pt x="2328613" y="2401409"/>
                  </a:lnTo>
                  <a:cubicBezTo>
                    <a:pt x="2327724" y="2420078"/>
                    <a:pt x="2328994" y="2441287"/>
                    <a:pt x="2329375" y="2457543"/>
                  </a:cubicBezTo>
                  <a:close/>
                  <a:moveTo>
                    <a:pt x="2286957" y="2541871"/>
                  </a:moveTo>
                  <a:cubicBezTo>
                    <a:pt x="2286321" y="2542252"/>
                    <a:pt x="2285814" y="2542633"/>
                    <a:pt x="2285306" y="2543014"/>
                  </a:cubicBezTo>
                  <a:cubicBezTo>
                    <a:pt x="2285814" y="2542760"/>
                    <a:pt x="2286321" y="2542633"/>
                    <a:pt x="2286830" y="2542252"/>
                  </a:cubicBezTo>
                  <a:cubicBezTo>
                    <a:pt x="2286830" y="2542252"/>
                    <a:pt x="2286957" y="2541998"/>
                    <a:pt x="2286957" y="2541871"/>
                  </a:cubicBezTo>
                  <a:close/>
                </a:path>
              </a:pathLst>
            </a:custGeom>
            <a:solidFill>
              <a:srgbClr val="FFF8ED"/>
            </a:solidFill>
          </p:spPr>
        </p:sp>
      </p:grpSp>
      <p:grpSp>
        <p:nvGrpSpPr>
          <p:cNvPr name="Group 18" id="18"/>
          <p:cNvGrpSpPr/>
          <p:nvPr/>
        </p:nvGrpSpPr>
        <p:grpSpPr>
          <a:xfrm rot="0">
            <a:off x="10429770" y="5502880"/>
            <a:ext cx="3075307" cy="3574632"/>
            <a:chOff x="0" y="0"/>
            <a:chExt cx="4100409" cy="4766176"/>
          </a:xfrm>
        </p:grpSpPr>
        <p:sp>
          <p:nvSpPr>
            <p:cNvPr name="TextBox 19" id="19"/>
            <p:cNvSpPr txBox="true"/>
            <p:nvPr/>
          </p:nvSpPr>
          <p:spPr>
            <a:xfrm rot="0">
              <a:off x="136884" y="-114300"/>
              <a:ext cx="3826642" cy="914375"/>
            </a:xfrm>
            <a:prstGeom prst="rect">
              <a:avLst/>
            </a:prstGeom>
          </p:spPr>
          <p:txBody>
            <a:bodyPr anchor="t" rtlCol="false" tIns="0" lIns="0" bIns="0" rIns="0">
              <a:spAutoFit/>
            </a:bodyPr>
            <a:lstStyle/>
            <a:p>
              <a:pPr algn="ctr">
                <a:lnSpc>
                  <a:spcPts val="4774"/>
                </a:lnSpc>
              </a:pPr>
              <a:r>
                <a:rPr lang="en-US" b="true" sz="3978">
                  <a:solidFill>
                    <a:srgbClr val="282325"/>
                  </a:solidFill>
                  <a:latin typeface="Agrandir Bold"/>
                  <a:ea typeface="Agrandir Bold"/>
                  <a:cs typeface="Agrandir Bold"/>
                  <a:sym typeface="Agrandir Bold"/>
                </a:rPr>
                <a:t>Station 2:</a:t>
              </a:r>
              <a:r>
                <a:rPr lang="en-US" b="true" sz="3978">
                  <a:solidFill>
                    <a:srgbClr val="282325"/>
                  </a:solidFill>
                  <a:latin typeface="Agrandir Bold"/>
                  <a:ea typeface="Agrandir Bold"/>
                  <a:cs typeface="Agrandir Bold"/>
                  <a:sym typeface="Agrandir Bold"/>
                </a:rPr>
                <a:t> </a:t>
              </a:r>
            </a:p>
          </p:txBody>
        </p:sp>
        <p:sp>
          <p:nvSpPr>
            <p:cNvPr name="TextBox 20" id="20"/>
            <p:cNvSpPr txBox="true"/>
            <p:nvPr/>
          </p:nvSpPr>
          <p:spPr>
            <a:xfrm rot="0">
              <a:off x="0" y="937126"/>
              <a:ext cx="4100409" cy="3829050"/>
            </a:xfrm>
            <a:prstGeom prst="rect">
              <a:avLst/>
            </a:prstGeom>
          </p:spPr>
          <p:txBody>
            <a:bodyPr anchor="t" rtlCol="false" tIns="0" lIns="0" bIns="0" rIns="0">
              <a:spAutoFit/>
            </a:bodyPr>
            <a:lstStyle/>
            <a:p>
              <a:pPr algn="ctr">
                <a:lnSpc>
                  <a:spcPts val="3719"/>
                </a:lnSpc>
              </a:pPr>
              <a:r>
                <a:rPr lang="en-US" sz="3099">
                  <a:solidFill>
                    <a:srgbClr val="282325"/>
                  </a:solidFill>
                  <a:latin typeface="Agrandir"/>
                  <a:ea typeface="Agrandir"/>
                  <a:cs typeface="Agrandir"/>
                  <a:sym typeface="Agrandir"/>
                </a:rPr>
                <a:t>Calculate the weight of an orange on different planets in our solar system.</a:t>
              </a:r>
            </a:p>
          </p:txBody>
        </p:sp>
      </p:grpSp>
      <p:grpSp>
        <p:nvGrpSpPr>
          <p:cNvPr name="Group 21" id="21"/>
          <p:cNvGrpSpPr/>
          <p:nvPr/>
        </p:nvGrpSpPr>
        <p:grpSpPr>
          <a:xfrm rot="-10800000">
            <a:off x="9305329" y="5650617"/>
            <a:ext cx="4199748" cy="4603476"/>
            <a:chOff x="0" y="0"/>
            <a:chExt cx="2329375" cy="2553301"/>
          </a:xfrm>
        </p:grpSpPr>
        <p:sp>
          <p:nvSpPr>
            <p:cNvPr name="Freeform 22" id="22"/>
            <p:cNvSpPr/>
            <p:nvPr/>
          </p:nvSpPr>
          <p:spPr>
            <a:xfrm flipH="false" flipV="false" rot="0">
              <a:off x="0" y="0"/>
              <a:ext cx="2330264" cy="2556349"/>
            </a:xfrm>
            <a:custGeom>
              <a:avLst/>
              <a:gdLst/>
              <a:ahLst/>
              <a:cxnLst/>
              <a:rect r="r" b="b" t="t" l="l"/>
              <a:pathLst>
                <a:path h="2556349" w="2330264">
                  <a:moveTo>
                    <a:pt x="2268034" y="2551523"/>
                  </a:moveTo>
                  <a:cubicBezTo>
                    <a:pt x="2275273" y="2549491"/>
                    <a:pt x="2282766" y="2546443"/>
                    <a:pt x="2289370" y="2542252"/>
                  </a:cubicBezTo>
                  <a:cubicBezTo>
                    <a:pt x="2282385" y="2546570"/>
                    <a:pt x="2274892" y="2549745"/>
                    <a:pt x="2268034" y="2551523"/>
                  </a:cubicBezTo>
                  <a:close/>
                  <a:moveTo>
                    <a:pt x="2329375" y="2457543"/>
                  </a:moveTo>
                  <a:cubicBezTo>
                    <a:pt x="2329121" y="2468973"/>
                    <a:pt x="2328740" y="2469354"/>
                    <a:pt x="2328359" y="2469354"/>
                  </a:cubicBezTo>
                  <a:cubicBezTo>
                    <a:pt x="2328105" y="2469354"/>
                    <a:pt x="2327978" y="2469227"/>
                    <a:pt x="2327724" y="2470243"/>
                  </a:cubicBezTo>
                  <a:cubicBezTo>
                    <a:pt x="2327470" y="2471513"/>
                    <a:pt x="2327597" y="2472656"/>
                    <a:pt x="2326962" y="2480530"/>
                  </a:cubicBezTo>
                  <a:cubicBezTo>
                    <a:pt x="2327089" y="2486880"/>
                    <a:pt x="2325565" y="2498183"/>
                    <a:pt x="2319469" y="2510121"/>
                  </a:cubicBezTo>
                  <a:cubicBezTo>
                    <a:pt x="2313500" y="2522059"/>
                    <a:pt x="2302832" y="2534251"/>
                    <a:pt x="2289370" y="2542252"/>
                  </a:cubicBezTo>
                  <a:cubicBezTo>
                    <a:pt x="2304356" y="2533362"/>
                    <a:pt x="2315913" y="2517868"/>
                    <a:pt x="2320866" y="2504914"/>
                  </a:cubicBezTo>
                  <a:cubicBezTo>
                    <a:pt x="2325946" y="2491833"/>
                    <a:pt x="2325819" y="2482435"/>
                    <a:pt x="2325184" y="2483578"/>
                  </a:cubicBezTo>
                  <a:cubicBezTo>
                    <a:pt x="2323914" y="2493992"/>
                    <a:pt x="2321374" y="2499453"/>
                    <a:pt x="2320231" y="2502628"/>
                  </a:cubicBezTo>
                  <a:cubicBezTo>
                    <a:pt x="2318961" y="2505803"/>
                    <a:pt x="2318072" y="2506692"/>
                    <a:pt x="2317437" y="2507835"/>
                  </a:cubicBezTo>
                  <a:cubicBezTo>
                    <a:pt x="2316675" y="2509105"/>
                    <a:pt x="2316040" y="2510121"/>
                    <a:pt x="2314389" y="2512915"/>
                  </a:cubicBezTo>
                  <a:cubicBezTo>
                    <a:pt x="2314135" y="2513423"/>
                    <a:pt x="2313754" y="2514058"/>
                    <a:pt x="2313373" y="2514566"/>
                  </a:cubicBezTo>
                  <a:cubicBezTo>
                    <a:pt x="2313373" y="2514566"/>
                    <a:pt x="2312103" y="2519392"/>
                    <a:pt x="2302197" y="2529044"/>
                  </a:cubicBezTo>
                  <a:lnTo>
                    <a:pt x="2301054" y="2532219"/>
                  </a:lnTo>
                  <a:cubicBezTo>
                    <a:pt x="2296609" y="2536664"/>
                    <a:pt x="2289624" y="2541490"/>
                    <a:pt x="2282131" y="2545173"/>
                  </a:cubicBezTo>
                  <a:cubicBezTo>
                    <a:pt x="2263335" y="2556349"/>
                    <a:pt x="2247333" y="2552539"/>
                    <a:pt x="2247333" y="2552539"/>
                  </a:cubicBezTo>
                  <a:lnTo>
                    <a:pt x="2221552" y="2549110"/>
                  </a:lnTo>
                  <a:lnTo>
                    <a:pt x="2214694" y="2549491"/>
                  </a:lnTo>
                  <a:lnTo>
                    <a:pt x="2167831" y="2546316"/>
                  </a:lnTo>
                  <a:cubicBezTo>
                    <a:pt x="1978287" y="2547840"/>
                    <a:pt x="1705058" y="2545808"/>
                    <a:pt x="1527750" y="2545427"/>
                  </a:cubicBezTo>
                  <a:cubicBezTo>
                    <a:pt x="1450099" y="2545554"/>
                    <a:pt x="1247461" y="2545046"/>
                    <a:pt x="1139498" y="2546316"/>
                  </a:cubicBezTo>
                  <a:lnTo>
                    <a:pt x="1144481" y="2545173"/>
                  </a:lnTo>
                  <a:cubicBezTo>
                    <a:pt x="1015341" y="2545427"/>
                    <a:pt x="837617" y="2547205"/>
                    <a:pt x="759552" y="2547586"/>
                  </a:cubicBezTo>
                  <a:lnTo>
                    <a:pt x="761628" y="2547078"/>
                  </a:lnTo>
                  <a:cubicBezTo>
                    <a:pt x="709723" y="2547205"/>
                    <a:pt x="573523" y="2548348"/>
                    <a:pt x="590133" y="2550507"/>
                  </a:cubicBezTo>
                  <a:cubicBezTo>
                    <a:pt x="464730" y="2549872"/>
                    <a:pt x="486738" y="2547840"/>
                    <a:pt x="327700" y="2548983"/>
                  </a:cubicBezTo>
                  <a:lnTo>
                    <a:pt x="352199" y="2549237"/>
                  </a:lnTo>
                  <a:cubicBezTo>
                    <a:pt x="306522" y="2549237"/>
                    <a:pt x="216830" y="2549364"/>
                    <a:pt x="170688" y="2549364"/>
                  </a:cubicBezTo>
                  <a:cubicBezTo>
                    <a:pt x="153670" y="2549364"/>
                    <a:pt x="135001" y="2549237"/>
                    <a:pt x="115570" y="2549237"/>
                  </a:cubicBezTo>
                  <a:cubicBezTo>
                    <a:pt x="105791" y="2549237"/>
                    <a:pt x="95885" y="2549237"/>
                    <a:pt x="85852" y="2549110"/>
                  </a:cubicBezTo>
                  <a:cubicBezTo>
                    <a:pt x="80645" y="2548983"/>
                    <a:pt x="76708" y="2549237"/>
                    <a:pt x="68453" y="2548729"/>
                  </a:cubicBezTo>
                  <a:cubicBezTo>
                    <a:pt x="61087" y="2547840"/>
                    <a:pt x="53975" y="2546062"/>
                    <a:pt x="47117" y="2543268"/>
                  </a:cubicBezTo>
                  <a:cubicBezTo>
                    <a:pt x="19558" y="2532092"/>
                    <a:pt x="1143" y="2503517"/>
                    <a:pt x="1270" y="2475450"/>
                  </a:cubicBezTo>
                  <a:cubicBezTo>
                    <a:pt x="1270" y="2456019"/>
                    <a:pt x="1270" y="2437604"/>
                    <a:pt x="1397" y="2420967"/>
                  </a:cubicBezTo>
                  <a:cubicBezTo>
                    <a:pt x="1270" y="2387947"/>
                    <a:pt x="1270" y="2362039"/>
                    <a:pt x="1270" y="2321912"/>
                  </a:cubicBezTo>
                  <a:lnTo>
                    <a:pt x="1651" y="2337778"/>
                  </a:lnTo>
                  <a:cubicBezTo>
                    <a:pt x="508" y="2178215"/>
                    <a:pt x="1778" y="1975136"/>
                    <a:pt x="0" y="1812401"/>
                  </a:cubicBezTo>
                  <a:cubicBezTo>
                    <a:pt x="1016" y="1509596"/>
                    <a:pt x="2413" y="20408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640377" y="508"/>
                    <a:pt x="1724574" y="635"/>
                    <a:pt x="2179134" y="0"/>
                  </a:cubicBezTo>
                  <a:lnTo>
                    <a:pt x="2174943" y="254"/>
                  </a:lnTo>
                  <a:cubicBezTo>
                    <a:pt x="2188151" y="254"/>
                    <a:pt x="2206312" y="127"/>
                    <a:pt x="2228029" y="127"/>
                  </a:cubicBezTo>
                  <a:cubicBezTo>
                    <a:pt x="2233490" y="127"/>
                    <a:pt x="2239078" y="127"/>
                    <a:pt x="2245047" y="127"/>
                  </a:cubicBezTo>
                  <a:lnTo>
                    <a:pt x="2247333" y="127"/>
                  </a:lnTo>
                  <a:lnTo>
                    <a:pt x="2250762" y="254"/>
                  </a:lnTo>
                  <a:cubicBezTo>
                    <a:pt x="2253048" y="381"/>
                    <a:pt x="2255334" y="381"/>
                    <a:pt x="2257620" y="762"/>
                  </a:cubicBezTo>
                  <a:cubicBezTo>
                    <a:pt x="2262192" y="1270"/>
                    <a:pt x="2266891" y="2413"/>
                    <a:pt x="2271463" y="3810"/>
                  </a:cubicBezTo>
                  <a:cubicBezTo>
                    <a:pt x="2289751" y="9525"/>
                    <a:pt x="2306896" y="22860"/>
                    <a:pt x="2316929" y="41656"/>
                  </a:cubicBezTo>
                  <a:cubicBezTo>
                    <a:pt x="2321882" y="51054"/>
                    <a:pt x="2325184" y="61722"/>
                    <a:pt x="2325946" y="72771"/>
                  </a:cubicBezTo>
                  <a:cubicBezTo>
                    <a:pt x="2326327" y="79121"/>
                    <a:pt x="2326200" y="81915"/>
                    <a:pt x="2326200" y="85725"/>
                  </a:cubicBezTo>
                  <a:cubicBezTo>
                    <a:pt x="2326200" y="89408"/>
                    <a:pt x="2326200" y="93091"/>
                    <a:pt x="2326200" y="96901"/>
                  </a:cubicBezTo>
                  <a:cubicBezTo>
                    <a:pt x="2326200" y="111887"/>
                    <a:pt x="2326327" y="127254"/>
                    <a:pt x="2326327" y="143002"/>
                  </a:cubicBezTo>
                  <a:cubicBezTo>
                    <a:pt x="2326454" y="182329"/>
                    <a:pt x="2326581" y="298828"/>
                    <a:pt x="2326708" y="415326"/>
                  </a:cubicBezTo>
                  <a:cubicBezTo>
                    <a:pt x="2326962" y="881773"/>
                    <a:pt x="2327343" y="1347767"/>
                    <a:pt x="2327470" y="1535887"/>
                  </a:cubicBezTo>
                  <a:lnTo>
                    <a:pt x="2328740" y="1611589"/>
                  </a:lnTo>
                  <a:cubicBezTo>
                    <a:pt x="2327724" y="1690463"/>
                    <a:pt x="2328486" y="1764351"/>
                    <a:pt x="2327724" y="1872690"/>
                  </a:cubicBezTo>
                  <a:cubicBezTo>
                    <a:pt x="2327851" y="1929353"/>
                    <a:pt x="2328867" y="1905781"/>
                    <a:pt x="2329121" y="1879036"/>
                  </a:cubicBezTo>
                  <a:cubicBezTo>
                    <a:pt x="2328359" y="1973323"/>
                    <a:pt x="2329375" y="2075769"/>
                    <a:pt x="2328613" y="2127899"/>
                  </a:cubicBezTo>
                  <a:lnTo>
                    <a:pt x="2328232" y="2112033"/>
                  </a:lnTo>
                  <a:cubicBezTo>
                    <a:pt x="2326962" y="2259356"/>
                    <a:pt x="2330264" y="2345030"/>
                    <a:pt x="2328867" y="2401790"/>
                  </a:cubicBezTo>
                  <a:lnTo>
                    <a:pt x="2328613" y="2401409"/>
                  </a:lnTo>
                  <a:cubicBezTo>
                    <a:pt x="2327724" y="2420078"/>
                    <a:pt x="2328994" y="2441287"/>
                    <a:pt x="2329375" y="2457543"/>
                  </a:cubicBezTo>
                  <a:close/>
                  <a:moveTo>
                    <a:pt x="2286957" y="2541871"/>
                  </a:moveTo>
                  <a:cubicBezTo>
                    <a:pt x="2286321" y="2542252"/>
                    <a:pt x="2285814" y="2542633"/>
                    <a:pt x="2285306" y="2543014"/>
                  </a:cubicBezTo>
                  <a:cubicBezTo>
                    <a:pt x="2285814" y="2542760"/>
                    <a:pt x="2286321" y="2542633"/>
                    <a:pt x="2286830" y="2542252"/>
                  </a:cubicBezTo>
                  <a:cubicBezTo>
                    <a:pt x="2286830" y="2542252"/>
                    <a:pt x="2286957" y="2541998"/>
                    <a:pt x="2286957" y="2541871"/>
                  </a:cubicBezTo>
                  <a:close/>
                </a:path>
              </a:pathLst>
            </a:custGeom>
            <a:solidFill>
              <a:srgbClr val="FFF8ED"/>
            </a:solidFill>
          </p:spPr>
        </p:sp>
      </p:grpSp>
      <p:grpSp>
        <p:nvGrpSpPr>
          <p:cNvPr name="Group 23" id="23"/>
          <p:cNvGrpSpPr/>
          <p:nvPr/>
        </p:nvGrpSpPr>
        <p:grpSpPr>
          <a:xfrm rot="0">
            <a:off x="15048618" y="5495007"/>
            <a:ext cx="3075307" cy="3574632"/>
            <a:chOff x="0" y="0"/>
            <a:chExt cx="4100409" cy="4766176"/>
          </a:xfrm>
        </p:grpSpPr>
        <p:sp>
          <p:nvSpPr>
            <p:cNvPr name="TextBox 24" id="24"/>
            <p:cNvSpPr txBox="true"/>
            <p:nvPr/>
          </p:nvSpPr>
          <p:spPr>
            <a:xfrm rot="0">
              <a:off x="136884" y="-114300"/>
              <a:ext cx="3826642" cy="914375"/>
            </a:xfrm>
            <a:prstGeom prst="rect">
              <a:avLst/>
            </a:prstGeom>
          </p:spPr>
          <p:txBody>
            <a:bodyPr anchor="t" rtlCol="false" tIns="0" lIns="0" bIns="0" rIns="0">
              <a:spAutoFit/>
            </a:bodyPr>
            <a:lstStyle/>
            <a:p>
              <a:pPr algn="ctr">
                <a:lnSpc>
                  <a:spcPts val="4774"/>
                </a:lnSpc>
              </a:pPr>
              <a:r>
                <a:rPr lang="en-US" b="true" sz="3978">
                  <a:solidFill>
                    <a:srgbClr val="282325"/>
                  </a:solidFill>
                  <a:latin typeface="Agrandir Bold"/>
                  <a:ea typeface="Agrandir Bold"/>
                  <a:cs typeface="Agrandir Bold"/>
                  <a:sym typeface="Agrandir Bold"/>
                </a:rPr>
                <a:t>Station 2:</a:t>
              </a:r>
              <a:r>
                <a:rPr lang="en-US" b="true" sz="3978">
                  <a:solidFill>
                    <a:srgbClr val="282325"/>
                  </a:solidFill>
                  <a:latin typeface="Agrandir Bold"/>
                  <a:ea typeface="Agrandir Bold"/>
                  <a:cs typeface="Agrandir Bold"/>
                  <a:sym typeface="Agrandir Bold"/>
                </a:rPr>
                <a:t> </a:t>
              </a:r>
            </a:p>
          </p:txBody>
        </p:sp>
        <p:sp>
          <p:nvSpPr>
            <p:cNvPr name="TextBox 25" id="25"/>
            <p:cNvSpPr txBox="true"/>
            <p:nvPr/>
          </p:nvSpPr>
          <p:spPr>
            <a:xfrm rot="0">
              <a:off x="0" y="937126"/>
              <a:ext cx="4100409" cy="3829050"/>
            </a:xfrm>
            <a:prstGeom prst="rect">
              <a:avLst/>
            </a:prstGeom>
          </p:spPr>
          <p:txBody>
            <a:bodyPr anchor="t" rtlCol="false" tIns="0" lIns="0" bIns="0" rIns="0">
              <a:spAutoFit/>
            </a:bodyPr>
            <a:lstStyle/>
            <a:p>
              <a:pPr algn="ctr">
                <a:lnSpc>
                  <a:spcPts val="3719"/>
                </a:lnSpc>
              </a:pPr>
              <a:r>
                <a:rPr lang="en-US" sz="3099">
                  <a:solidFill>
                    <a:srgbClr val="282325"/>
                  </a:solidFill>
                  <a:latin typeface="Agrandir"/>
                  <a:ea typeface="Agrandir"/>
                  <a:cs typeface="Agrandir"/>
                  <a:sym typeface="Agrandir"/>
                </a:rPr>
                <a:t>Calculate the weight of an orange on different planets in our solar system.</a:t>
              </a:r>
            </a:p>
          </p:txBody>
        </p:sp>
      </p:grpSp>
      <p:grpSp>
        <p:nvGrpSpPr>
          <p:cNvPr name="Group 26" id="26"/>
          <p:cNvGrpSpPr/>
          <p:nvPr/>
        </p:nvGrpSpPr>
        <p:grpSpPr>
          <a:xfrm rot="-10800000">
            <a:off x="13924177" y="5642744"/>
            <a:ext cx="4199748" cy="4603476"/>
            <a:chOff x="0" y="0"/>
            <a:chExt cx="2329375" cy="2553301"/>
          </a:xfrm>
        </p:grpSpPr>
        <p:sp>
          <p:nvSpPr>
            <p:cNvPr name="Freeform 27" id="27"/>
            <p:cNvSpPr/>
            <p:nvPr/>
          </p:nvSpPr>
          <p:spPr>
            <a:xfrm flipH="false" flipV="false" rot="0">
              <a:off x="0" y="0"/>
              <a:ext cx="2330264" cy="2556349"/>
            </a:xfrm>
            <a:custGeom>
              <a:avLst/>
              <a:gdLst/>
              <a:ahLst/>
              <a:cxnLst/>
              <a:rect r="r" b="b" t="t" l="l"/>
              <a:pathLst>
                <a:path h="2556349" w="2330264">
                  <a:moveTo>
                    <a:pt x="2268034" y="2551523"/>
                  </a:moveTo>
                  <a:cubicBezTo>
                    <a:pt x="2275273" y="2549491"/>
                    <a:pt x="2282766" y="2546443"/>
                    <a:pt x="2289370" y="2542252"/>
                  </a:cubicBezTo>
                  <a:cubicBezTo>
                    <a:pt x="2282385" y="2546570"/>
                    <a:pt x="2274892" y="2549745"/>
                    <a:pt x="2268034" y="2551523"/>
                  </a:cubicBezTo>
                  <a:close/>
                  <a:moveTo>
                    <a:pt x="2329375" y="2457543"/>
                  </a:moveTo>
                  <a:cubicBezTo>
                    <a:pt x="2329121" y="2468973"/>
                    <a:pt x="2328740" y="2469354"/>
                    <a:pt x="2328359" y="2469354"/>
                  </a:cubicBezTo>
                  <a:cubicBezTo>
                    <a:pt x="2328105" y="2469354"/>
                    <a:pt x="2327978" y="2469227"/>
                    <a:pt x="2327724" y="2470243"/>
                  </a:cubicBezTo>
                  <a:cubicBezTo>
                    <a:pt x="2327470" y="2471513"/>
                    <a:pt x="2327597" y="2472656"/>
                    <a:pt x="2326962" y="2480530"/>
                  </a:cubicBezTo>
                  <a:cubicBezTo>
                    <a:pt x="2327089" y="2486880"/>
                    <a:pt x="2325565" y="2498183"/>
                    <a:pt x="2319469" y="2510121"/>
                  </a:cubicBezTo>
                  <a:cubicBezTo>
                    <a:pt x="2313500" y="2522059"/>
                    <a:pt x="2302832" y="2534251"/>
                    <a:pt x="2289370" y="2542252"/>
                  </a:cubicBezTo>
                  <a:cubicBezTo>
                    <a:pt x="2304356" y="2533362"/>
                    <a:pt x="2315913" y="2517868"/>
                    <a:pt x="2320866" y="2504914"/>
                  </a:cubicBezTo>
                  <a:cubicBezTo>
                    <a:pt x="2325946" y="2491833"/>
                    <a:pt x="2325819" y="2482435"/>
                    <a:pt x="2325184" y="2483578"/>
                  </a:cubicBezTo>
                  <a:cubicBezTo>
                    <a:pt x="2323914" y="2493992"/>
                    <a:pt x="2321374" y="2499453"/>
                    <a:pt x="2320231" y="2502628"/>
                  </a:cubicBezTo>
                  <a:cubicBezTo>
                    <a:pt x="2318961" y="2505803"/>
                    <a:pt x="2318072" y="2506692"/>
                    <a:pt x="2317437" y="2507835"/>
                  </a:cubicBezTo>
                  <a:cubicBezTo>
                    <a:pt x="2316675" y="2509105"/>
                    <a:pt x="2316040" y="2510121"/>
                    <a:pt x="2314389" y="2512915"/>
                  </a:cubicBezTo>
                  <a:cubicBezTo>
                    <a:pt x="2314135" y="2513423"/>
                    <a:pt x="2313754" y="2514058"/>
                    <a:pt x="2313373" y="2514566"/>
                  </a:cubicBezTo>
                  <a:cubicBezTo>
                    <a:pt x="2313373" y="2514566"/>
                    <a:pt x="2312103" y="2519392"/>
                    <a:pt x="2302197" y="2529044"/>
                  </a:cubicBezTo>
                  <a:lnTo>
                    <a:pt x="2301054" y="2532219"/>
                  </a:lnTo>
                  <a:cubicBezTo>
                    <a:pt x="2296609" y="2536664"/>
                    <a:pt x="2289624" y="2541490"/>
                    <a:pt x="2282131" y="2545173"/>
                  </a:cubicBezTo>
                  <a:cubicBezTo>
                    <a:pt x="2263335" y="2556349"/>
                    <a:pt x="2247333" y="2552539"/>
                    <a:pt x="2247333" y="2552539"/>
                  </a:cubicBezTo>
                  <a:lnTo>
                    <a:pt x="2221552" y="2549110"/>
                  </a:lnTo>
                  <a:lnTo>
                    <a:pt x="2214694" y="2549491"/>
                  </a:lnTo>
                  <a:lnTo>
                    <a:pt x="2167831" y="2546316"/>
                  </a:lnTo>
                  <a:cubicBezTo>
                    <a:pt x="1978287" y="2547840"/>
                    <a:pt x="1705058" y="2545808"/>
                    <a:pt x="1527750" y="2545427"/>
                  </a:cubicBezTo>
                  <a:cubicBezTo>
                    <a:pt x="1450099" y="2545554"/>
                    <a:pt x="1247461" y="2545046"/>
                    <a:pt x="1139498" y="2546316"/>
                  </a:cubicBezTo>
                  <a:lnTo>
                    <a:pt x="1144481" y="2545173"/>
                  </a:lnTo>
                  <a:cubicBezTo>
                    <a:pt x="1015341" y="2545427"/>
                    <a:pt x="837617" y="2547205"/>
                    <a:pt x="759552" y="2547586"/>
                  </a:cubicBezTo>
                  <a:lnTo>
                    <a:pt x="761628" y="2547078"/>
                  </a:lnTo>
                  <a:cubicBezTo>
                    <a:pt x="709723" y="2547205"/>
                    <a:pt x="573523" y="2548348"/>
                    <a:pt x="590133" y="2550507"/>
                  </a:cubicBezTo>
                  <a:cubicBezTo>
                    <a:pt x="464730" y="2549872"/>
                    <a:pt x="486738" y="2547840"/>
                    <a:pt x="327700" y="2548983"/>
                  </a:cubicBezTo>
                  <a:lnTo>
                    <a:pt x="352199" y="2549237"/>
                  </a:lnTo>
                  <a:cubicBezTo>
                    <a:pt x="306522" y="2549237"/>
                    <a:pt x="216830" y="2549364"/>
                    <a:pt x="170688" y="2549364"/>
                  </a:cubicBezTo>
                  <a:cubicBezTo>
                    <a:pt x="153670" y="2549364"/>
                    <a:pt x="135001" y="2549237"/>
                    <a:pt x="115570" y="2549237"/>
                  </a:cubicBezTo>
                  <a:cubicBezTo>
                    <a:pt x="105791" y="2549237"/>
                    <a:pt x="95885" y="2549237"/>
                    <a:pt x="85852" y="2549110"/>
                  </a:cubicBezTo>
                  <a:cubicBezTo>
                    <a:pt x="80645" y="2548983"/>
                    <a:pt x="76708" y="2549237"/>
                    <a:pt x="68453" y="2548729"/>
                  </a:cubicBezTo>
                  <a:cubicBezTo>
                    <a:pt x="61087" y="2547840"/>
                    <a:pt x="53975" y="2546062"/>
                    <a:pt x="47117" y="2543268"/>
                  </a:cubicBezTo>
                  <a:cubicBezTo>
                    <a:pt x="19558" y="2532092"/>
                    <a:pt x="1143" y="2503517"/>
                    <a:pt x="1270" y="2475450"/>
                  </a:cubicBezTo>
                  <a:cubicBezTo>
                    <a:pt x="1270" y="2456019"/>
                    <a:pt x="1270" y="2437604"/>
                    <a:pt x="1397" y="2420967"/>
                  </a:cubicBezTo>
                  <a:cubicBezTo>
                    <a:pt x="1270" y="2387947"/>
                    <a:pt x="1270" y="2362039"/>
                    <a:pt x="1270" y="2321912"/>
                  </a:cubicBezTo>
                  <a:lnTo>
                    <a:pt x="1651" y="2337778"/>
                  </a:lnTo>
                  <a:cubicBezTo>
                    <a:pt x="508" y="2178215"/>
                    <a:pt x="1778" y="1975136"/>
                    <a:pt x="0" y="1812401"/>
                  </a:cubicBezTo>
                  <a:cubicBezTo>
                    <a:pt x="1016" y="1509596"/>
                    <a:pt x="2413" y="20408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640377" y="508"/>
                    <a:pt x="1724574" y="635"/>
                    <a:pt x="2179134" y="0"/>
                  </a:cubicBezTo>
                  <a:lnTo>
                    <a:pt x="2174943" y="254"/>
                  </a:lnTo>
                  <a:cubicBezTo>
                    <a:pt x="2188151" y="254"/>
                    <a:pt x="2206312" y="127"/>
                    <a:pt x="2228029" y="127"/>
                  </a:cubicBezTo>
                  <a:cubicBezTo>
                    <a:pt x="2233490" y="127"/>
                    <a:pt x="2239078" y="127"/>
                    <a:pt x="2245047" y="127"/>
                  </a:cubicBezTo>
                  <a:lnTo>
                    <a:pt x="2247333" y="127"/>
                  </a:lnTo>
                  <a:lnTo>
                    <a:pt x="2250762" y="254"/>
                  </a:lnTo>
                  <a:cubicBezTo>
                    <a:pt x="2253048" y="381"/>
                    <a:pt x="2255334" y="381"/>
                    <a:pt x="2257620" y="762"/>
                  </a:cubicBezTo>
                  <a:cubicBezTo>
                    <a:pt x="2262192" y="1270"/>
                    <a:pt x="2266891" y="2413"/>
                    <a:pt x="2271463" y="3810"/>
                  </a:cubicBezTo>
                  <a:cubicBezTo>
                    <a:pt x="2289751" y="9525"/>
                    <a:pt x="2306896" y="22860"/>
                    <a:pt x="2316929" y="41656"/>
                  </a:cubicBezTo>
                  <a:cubicBezTo>
                    <a:pt x="2321882" y="51054"/>
                    <a:pt x="2325184" y="61722"/>
                    <a:pt x="2325946" y="72771"/>
                  </a:cubicBezTo>
                  <a:cubicBezTo>
                    <a:pt x="2326327" y="79121"/>
                    <a:pt x="2326200" y="81915"/>
                    <a:pt x="2326200" y="85725"/>
                  </a:cubicBezTo>
                  <a:cubicBezTo>
                    <a:pt x="2326200" y="89408"/>
                    <a:pt x="2326200" y="93091"/>
                    <a:pt x="2326200" y="96901"/>
                  </a:cubicBezTo>
                  <a:cubicBezTo>
                    <a:pt x="2326200" y="111887"/>
                    <a:pt x="2326327" y="127254"/>
                    <a:pt x="2326327" y="143002"/>
                  </a:cubicBezTo>
                  <a:cubicBezTo>
                    <a:pt x="2326454" y="182329"/>
                    <a:pt x="2326581" y="298828"/>
                    <a:pt x="2326708" y="415326"/>
                  </a:cubicBezTo>
                  <a:cubicBezTo>
                    <a:pt x="2326962" y="881773"/>
                    <a:pt x="2327343" y="1347767"/>
                    <a:pt x="2327470" y="1535887"/>
                  </a:cubicBezTo>
                  <a:lnTo>
                    <a:pt x="2328740" y="1611589"/>
                  </a:lnTo>
                  <a:cubicBezTo>
                    <a:pt x="2327724" y="1690463"/>
                    <a:pt x="2328486" y="1764351"/>
                    <a:pt x="2327724" y="1872690"/>
                  </a:cubicBezTo>
                  <a:cubicBezTo>
                    <a:pt x="2327851" y="1929353"/>
                    <a:pt x="2328867" y="1905781"/>
                    <a:pt x="2329121" y="1879036"/>
                  </a:cubicBezTo>
                  <a:cubicBezTo>
                    <a:pt x="2328359" y="1973323"/>
                    <a:pt x="2329375" y="2075769"/>
                    <a:pt x="2328613" y="2127899"/>
                  </a:cubicBezTo>
                  <a:lnTo>
                    <a:pt x="2328232" y="2112033"/>
                  </a:lnTo>
                  <a:cubicBezTo>
                    <a:pt x="2326962" y="2259356"/>
                    <a:pt x="2330264" y="2345030"/>
                    <a:pt x="2328867" y="2401790"/>
                  </a:cubicBezTo>
                  <a:lnTo>
                    <a:pt x="2328613" y="2401409"/>
                  </a:lnTo>
                  <a:cubicBezTo>
                    <a:pt x="2327724" y="2420078"/>
                    <a:pt x="2328994" y="2441287"/>
                    <a:pt x="2329375" y="2457543"/>
                  </a:cubicBezTo>
                  <a:close/>
                  <a:moveTo>
                    <a:pt x="2286957" y="2541871"/>
                  </a:moveTo>
                  <a:cubicBezTo>
                    <a:pt x="2286321" y="2542252"/>
                    <a:pt x="2285814" y="2542633"/>
                    <a:pt x="2285306" y="2543014"/>
                  </a:cubicBezTo>
                  <a:cubicBezTo>
                    <a:pt x="2285814" y="2542760"/>
                    <a:pt x="2286321" y="2542633"/>
                    <a:pt x="2286830" y="2542252"/>
                  </a:cubicBezTo>
                  <a:cubicBezTo>
                    <a:pt x="2286830" y="2542252"/>
                    <a:pt x="2286957" y="2541998"/>
                    <a:pt x="2286957" y="2541871"/>
                  </a:cubicBezTo>
                  <a:close/>
                </a:path>
              </a:pathLst>
            </a:custGeom>
            <a:solidFill>
              <a:srgbClr val="FFF8ED"/>
            </a:solidFill>
          </p:spPr>
        </p:sp>
      </p:grpSp>
      <p:grpSp>
        <p:nvGrpSpPr>
          <p:cNvPr name="Group 28" id="28"/>
          <p:cNvGrpSpPr/>
          <p:nvPr/>
        </p:nvGrpSpPr>
        <p:grpSpPr>
          <a:xfrm rot="0">
            <a:off x="15048618" y="850392"/>
            <a:ext cx="3075307" cy="3574632"/>
            <a:chOff x="0" y="0"/>
            <a:chExt cx="4100409" cy="4766176"/>
          </a:xfrm>
        </p:grpSpPr>
        <p:sp>
          <p:nvSpPr>
            <p:cNvPr name="TextBox 29" id="29"/>
            <p:cNvSpPr txBox="true"/>
            <p:nvPr/>
          </p:nvSpPr>
          <p:spPr>
            <a:xfrm rot="0">
              <a:off x="136884" y="-114300"/>
              <a:ext cx="3826642" cy="914375"/>
            </a:xfrm>
            <a:prstGeom prst="rect">
              <a:avLst/>
            </a:prstGeom>
          </p:spPr>
          <p:txBody>
            <a:bodyPr anchor="t" rtlCol="false" tIns="0" lIns="0" bIns="0" rIns="0">
              <a:spAutoFit/>
            </a:bodyPr>
            <a:lstStyle/>
            <a:p>
              <a:pPr algn="ctr">
                <a:lnSpc>
                  <a:spcPts val="4774"/>
                </a:lnSpc>
              </a:pPr>
              <a:r>
                <a:rPr lang="en-US" b="true" sz="3978">
                  <a:solidFill>
                    <a:srgbClr val="282325"/>
                  </a:solidFill>
                  <a:latin typeface="Agrandir Bold"/>
                  <a:ea typeface="Agrandir Bold"/>
                  <a:cs typeface="Agrandir Bold"/>
                  <a:sym typeface="Agrandir Bold"/>
                </a:rPr>
                <a:t>Station 2:</a:t>
              </a:r>
              <a:r>
                <a:rPr lang="en-US" b="true" sz="3978">
                  <a:solidFill>
                    <a:srgbClr val="282325"/>
                  </a:solidFill>
                  <a:latin typeface="Agrandir Bold"/>
                  <a:ea typeface="Agrandir Bold"/>
                  <a:cs typeface="Agrandir Bold"/>
                  <a:sym typeface="Agrandir Bold"/>
                </a:rPr>
                <a:t> </a:t>
              </a:r>
            </a:p>
          </p:txBody>
        </p:sp>
        <p:sp>
          <p:nvSpPr>
            <p:cNvPr name="TextBox 30" id="30"/>
            <p:cNvSpPr txBox="true"/>
            <p:nvPr/>
          </p:nvSpPr>
          <p:spPr>
            <a:xfrm rot="0">
              <a:off x="0" y="937126"/>
              <a:ext cx="4100409" cy="3829050"/>
            </a:xfrm>
            <a:prstGeom prst="rect">
              <a:avLst/>
            </a:prstGeom>
          </p:spPr>
          <p:txBody>
            <a:bodyPr anchor="t" rtlCol="false" tIns="0" lIns="0" bIns="0" rIns="0">
              <a:spAutoFit/>
            </a:bodyPr>
            <a:lstStyle/>
            <a:p>
              <a:pPr algn="ctr">
                <a:lnSpc>
                  <a:spcPts val="3719"/>
                </a:lnSpc>
              </a:pPr>
              <a:r>
                <a:rPr lang="en-US" sz="3099">
                  <a:solidFill>
                    <a:srgbClr val="282325"/>
                  </a:solidFill>
                  <a:latin typeface="Agrandir"/>
                  <a:ea typeface="Agrandir"/>
                  <a:cs typeface="Agrandir"/>
                  <a:sym typeface="Agrandir"/>
                </a:rPr>
                <a:t>Calculate the weight of an orange on different planets in our solar system.</a:t>
              </a:r>
            </a:p>
          </p:txBody>
        </p:sp>
      </p:grpSp>
      <p:grpSp>
        <p:nvGrpSpPr>
          <p:cNvPr name="Group 31" id="31"/>
          <p:cNvGrpSpPr/>
          <p:nvPr/>
        </p:nvGrpSpPr>
        <p:grpSpPr>
          <a:xfrm rot="-10800000">
            <a:off x="13924177" y="998128"/>
            <a:ext cx="4199748" cy="4603476"/>
            <a:chOff x="0" y="0"/>
            <a:chExt cx="2329375" cy="2553301"/>
          </a:xfrm>
        </p:grpSpPr>
        <p:sp>
          <p:nvSpPr>
            <p:cNvPr name="Freeform 32" id="32"/>
            <p:cNvSpPr/>
            <p:nvPr/>
          </p:nvSpPr>
          <p:spPr>
            <a:xfrm flipH="false" flipV="false" rot="0">
              <a:off x="0" y="0"/>
              <a:ext cx="2330264" cy="2556349"/>
            </a:xfrm>
            <a:custGeom>
              <a:avLst/>
              <a:gdLst/>
              <a:ahLst/>
              <a:cxnLst/>
              <a:rect r="r" b="b" t="t" l="l"/>
              <a:pathLst>
                <a:path h="2556349" w="2330264">
                  <a:moveTo>
                    <a:pt x="2268034" y="2551523"/>
                  </a:moveTo>
                  <a:cubicBezTo>
                    <a:pt x="2275273" y="2549491"/>
                    <a:pt x="2282766" y="2546443"/>
                    <a:pt x="2289370" y="2542252"/>
                  </a:cubicBezTo>
                  <a:cubicBezTo>
                    <a:pt x="2282385" y="2546570"/>
                    <a:pt x="2274892" y="2549745"/>
                    <a:pt x="2268034" y="2551523"/>
                  </a:cubicBezTo>
                  <a:close/>
                  <a:moveTo>
                    <a:pt x="2329375" y="2457543"/>
                  </a:moveTo>
                  <a:cubicBezTo>
                    <a:pt x="2329121" y="2468973"/>
                    <a:pt x="2328740" y="2469354"/>
                    <a:pt x="2328359" y="2469354"/>
                  </a:cubicBezTo>
                  <a:cubicBezTo>
                    <a:pt x="2328105" y="2469354"/>
                    <a:pt x="2327978" y="2469227"/>
                    <a:pt x="2327724" y="2470243"/>
                  </a:cubicBezTo>
                  <a:cubicBezTo>
                    <a:pt x="2327470" y="2471513"/>
                    <a:pt x="2327597" y="2472656"/>
                    <a:pt x="2326962" y="2480530"/>
                  </a:cubicBezTo>
                  <a:cubicBezTo>
                    <a:pt x="2327089" y="2486880"/>
                    <a:pt x="2325565" y="2498183"/>
                    <a:pt x="2319469" y="2510121"/>
                  </a:cubicBezTo>
                  <a:cubicBezTo>
                    <a:pt x="2313500" y="2522059"/>
                    <a:pt x="2302832" y="2534251"/>
                    <a:pt x="2289370" y="2542252"/>
                  </a:cubicBezTo>
                  <a:cubicBezTo>
                    <a:pt x="2304356" y="2533362"/>
                    <a:pt x="2315913" y="2517868"/>
                    <a:pt x="2320866" y="2504914"/>
                  </a:cubicBezTo>
                  <a:cubicBezTo>
                    <a:pt x="2325946" y="2491833"/>
                    <a:pt x="2325819" y="2482435"/>
                    <a:pt x="2325184" y="2483578"/>
                  </a:cubicBezTo>
                  <a:cubicBezTo>
                    <a:pt x="2323914" y="2493992"/>
                    <a:pt x="2321374" y="2499453"/>
                    <a:pt x="2320231" y="2502628"/>
                  </a:cubicBezTo>
                  <a:cubicBezTo>
                    <a:pt x="2318961" y="2505803"/>
                    <a:pt x="2318072" y="2506692"/>
                    <a:pt x="2317437" y="2507835"/>
                  </a:cubicBezTo>
                  <a:cubicBezTo>
                    <a:pt x="2316675" y="2509105"/>
                    <a:pt x="2316040" y="2510121"/>
                    <a:pt x="2314389" y="2512915"/>
                  </a:cubicBezTo>
                  <a:cubicBezTo>
                    <a:pt x="2314135" y="2513423"/>
                    <a:pt x="2313754" y="2514058"/>
                    <a:pt x="2313373" y="2514566"/>
                  </a:cubicBezTo>
                  <a:cubicBezTo>
                    <a:pt x="2313373" y="2514566"/>
                    <a:pt x="2312103" y="2519392"/>
                    <a:pt x="2302197" y="2529044"/>
                  </a:cubicBezTo>
                  <a:lnTo>
                    <a:pt x="2301054" y="2532219"/>
                  </a:lnTo>
                  <a:cubicBezTo>
                    <a:pt x="2296609" y="2536664"/>
                    <a:pt x="2289624" y="2541490"/>
                    <a:pt x="2282131" y="2545173"/>
                  </a:cubicBezTo>
                  <a:cubicBezTo>
                    <a:pt x="2263335" y="2556349"/>
                    <a:pt x="2247333" y="2552539"/>
                    <a:pt x="2247333" y="2552539"/>
                  </a:cubicBezTo>
                  <a:lnTo>
                    <a:pt x="2221552" y="2549110"/>
                  </a:lnTo>
                  <a:lnTo>
                    <a:pt x="2214694" y="2549491"/>
                  </a:lnTo>
                  <a:lnTo>
                    <a:pt x="2167831" y="2546316"/>
                  </a:lnTo>
                  <a:cubicBezTo>
                    <a:pt x="1978287" y="2547840"/>
                    <a:pt x="1705058" y="2545808"/>
                    <a:pt x="1527750" y="2545427"/>
                  </a:cubicBezTo>
                  <a:cubicBezTo>
                    <a:pt x="1450099" y="2545554"/>
                    <a:pt x="1247461" y="2545046"/>
                    <a:pt x="1139498" y="2546316"/>
                  </a:cubicBezTo>
                  <a:lnTo>
                    <a:pt x="1144481" y="2545173"/>
                  </a:lnTo>
                  <a:cubicBezTo>
                    <a:pt x="1015341" y="2545427"/>
                    <a:pt x="837617" y="2547205"/>
                    <a:pt x="759552" y="2547586"/>
                  </a:cubicBezTo>
                  <a:lnTo>
                    <a:pt x="761628" y="2547078"/>
                  </a:lnTo>
                  <a:cubicBezTo>
                    <a:pt x="709723" y="2547205"/>
                    <a:pt x="573523" y="2548348"/>
                    <a:pt x="590133" y="2550507"/>
                  </a:cubicBezTo>
                  <a:cubicBezTo>
                    <a:pt x="464730" y="2549872"/>
                    <a:pt x="486738" y="2547840"/>
                    <a:pt x="327700" y="2548983"/>
                  </a:cubicBezTo>
                  <a:lnTo>
                    <a:pt x="352199" y="2549237"/>
                  </a:lnTo>
                  <a:cubicBezTo>
                    <a:pt x="306522" y="2549237"/>
                    <a:pt x="216830" y="2549364"/>
                    <a:pt x="170688" y="2549364"/>
                  </a:cubicBezTo>
                  <a:cubicBezTo>
                    <a:pt x="153670" y="2549364"/>
                    <a:pt x="135001" y="2549237"/>
                    <a:pt x="115570" y="2549237"/>
                  </a:cubicBezTo>
                  <a:cubicBezTo>
                    <a:pt x="105791" y="2549237"/>
                    <a:pt x="95885" y="2549237"/>
                    <a:pt x="85852" y="2549110"/>
                  </a:cubicBezTo>
                  <a:cubicBezTo>
                    <a:pt x="80645" y="2548983"/>
                    <a:pt x="76708" y="2549237"/>
                    <a:pt x="68453" y="2548729"/>
                  </a:cubicBezTo>
                  <a:cubicBezTo>
                    <a:pt x="61087" y="2547840"/>
                    <a:pt x="53975" y="2546062"/>
                    <a:pt x="47117" y="2543268"/>
                  </a:cubicBezTo>
                  <a:cubicBezTo>
                    <a:pt x="19558" y="2532092"/>
                    <a:pt x="1143" y="2503517"/>
                    <a:pt x="1270" y="2475450"/>
                  </a:cubicBezTo>
                  <a:cubicBezTo>
                    <a:pt x="1270" y="2456019"/>
                    <a:pt x="1270" y="2437604"/>
                    <a:pt x="1397" y="2420967"/>
                  </a:cubicBezTo>
                  <a:cubicBezTo>
                    <a:pt x="1270" y="2387947"/>
                    <a:pt x="1270" y="2362039"/>
                    <a:pt x="1270" y="2321912"/>
                  </a:cubicBezTo>
                  <a:lnTo>
                    <a:pt x="1651" y="2337778"/>
                  </a:lnTo>
                  <a:cubicBezTo>
                    <a:pt x="508" y="2178215"/>
                    <a:pt x="1778" y="1975136"/>
                    <a:pt x="0" y="1812401"/>
                  </a:cubicBezTo>
                  <a:cubicBezTo>
                    <a:pt x="1016" y="1509596"/>
                    <a:pt x="2413" y="20408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640377" y="508"/>
                    <a:pt x="1724574" y="635"/>
                    <a:pt x="2179134" y="0"/>
                  </a:cubicBezTo>
                  <a:lnTo>
                    <a:pt x="2174943" y="254"/>
                  </a:lnTo>
                  <a:cubicBezTo>
                    <a:pt x="2188151" y="254"/>
                    <a:pt x="2206312" y="127"/>
                    <a:pt x="2228029" y="127"/>
                  </a:cubicBezTo>
                  <a:cubicBezTo>
                    <a:pt x="2233490" y="127"/>
                    <a:pt x="2239078" y="127"/>
                    <a:pt x="2245047" y="127"/>
                  </a:cubicBezTo>
                  <a:lnTo>
                    <a:pt x="2247333" y="127"/>
                  </a:lnTo>
                  <a:lnTo>
                    <a:pt x="2250762" y="254"/>
                  </a:lnTo>
                  <a:cubicBezTo>
                    <a:pt x="2253048" y="381"/>
                    <a:pt x="2255334" y="381"/>
                    <a:pt x="2257620" y="762"/>
                  </a:cubicBezTo>
                  <a:cubicBezTo>
                    <a:pt x="2262192" y="1270"/>
                    <a:pt x="2266891" y="2413"/>
                    <a:pt x="2271463" y="3810"/>
                  </a:cubicBezTo>
                  <a:cubicBezTo>
                    <a:pt x="2289751" y="9525"/>
                    <a:pt x="2306896" y="22860"/>
                    <a:pt x="2316929" y="41656"/>
                  </a:cubicBezTo>
                  <a:cubicBezTo>
                    <a:pt x="2321882" y="51054"/>
                    <a:pt x="2325184" y="61722"/>
                    <a:pt x="2325946" y="72771"/>
                  </a:cubicBezTo>
                  <a:cubicBezTo>
                    <a:pt x="2326327" y="79121"/>
                    <a:pt x="2326200" y="81915"/>
                    <a:pt x="2326200" y="85725"/>
                  </a:cubicBezTo>
                  <a:cubicBezTo>
                    <a:pt x="2326200" y="89408"/>
                    <a:pt x="2326200" y="93091"/>
                    <a:pt x="2326200" y="96901"/>
                  </a:cubicBezTo>
                  <a:cubicBezTo>
                    <a:pt x="2326200" y="111887"/>
                    <a:pt x="2326327" y="127254"/>
                    <a:pt x="2326327" y="143002"/>
                  </a:cubicBezTo>
                  <a:cubicBezTo>
                    <a:pt x="2326454" y="182329"/>
                    <a:pt x="2326581" y="298828"/>
                    <a:pt x="2326708" y="415326"/>
                  </a:cubicBezTo>
                  <a:cubicBezTo>
                    <a:pt x="2326962" y="881773"/>
                    <a:pt x="2327343" y="1347767"/>
                    <a:pt x="2327470" y="1535887"/>
                  </a:cubicBezTo>
                  <a:lnTo>
                    <a:pt x="2328740" y="1611589"/>
                  </a:lnTo>
                  <a:cubicBezTo>
                    <a:pt x="2327724" y="1690463"/>
                    <a:pt x="2328486" y="1764351"/>
                    <a:pt x="2327724" y="1872690"/>
                  </a:cubicBezTo>
                  <a:cubicBezTo>
                    <a:pt x="2327851" y="1929353"/>
                    <a:pt x="2328867" y="1905781"/>
                    <a:pt x="2329121" y="1879036"/>
                  </a:cubicBezTo>
                  <a:cubicBezTo>
                    <a:pt x="2328359" y="1973323"/>
                    <a:pt x="2329375" y="2075769"/>
                    <a:pt x="2328613" y="2127899"/>
                  </a:cubicBezTo>
                  <a:lnTo>
                    <a:pt x="2328232" y="2112033"/>
                  </a:lnTo>
                  <a:cubicBezTo>
                    <a:pt x="2326962" y="2259356"/>
                    <a:pt x="2330264" y="2345030"/>
                    <a:pt x="2328867" y="2401790"/>
                  </a:cubicBezTo>
                  <a:lnTo>
                    <a:pt x="2328613" y="2401409"/>
                  </a:lnTo>
                  <a:cubicBezTo>
                    <a:pt x="2327724" y="2420078"/>
                    <a:pt x="2328994" y="2441287"/>
                    <a:pt x="2329375" y="2457543"/>
                  </a:cubicBezTo>
                  <a:close/>
                  <a:moveTo>
                    <a:pt x="2286957" y="2541871"/>
                  </a:moveTo>
                  <a:cubicBezTo>
                    <a:pt x="2286321" y="2542252"/>
                    <a:pt x="2285814" y="2542633"/>
                    <a:pt x="2285306" y="2543014"/>
                  </a:cubicBezTo>
                  <a:cubicBezTo>
                    <a:pt x="2285814" y="2542760"/>
                    <a:pt x="2286321" y="2542633"/>
                    <a:pt x="2286830" y="2542252"/>
                  </a:cubicBezTo>
                  <a:cubicBezTo>
                    <a:pt x="2286830" y="2542252"/>
                    <a:pt x="2286957" y="2541998"/>
                    <a:pt x="2286957" y="2541871"/>
                  </a:cubicBezTo>
                  <a:close/>
                </a:path>
              </a:pathLst>
            </a:custGeom>
            <a:solidFill>
              <a:srgbClr val="FFF8ED"/>
            </a:solidFill>
          </p:spPr>
        </p:sp>
      </p:grpSp>
      <p:grpSp>
        <p:nvGrpSpPr>
          <p:cNvPr name="Group 33" id="33"/>
          <p:cNvGrpSpPr/>
          <p:nvPr/>
        </p:nvGrpSpPr>
        <p:grpSpPr>
          <a:xfrm rot="0">
            <a:off x="10408257" y="850392"/>
            <a:ext cx="3075307" cy="3574632"/>
            <a:chOff x="0" y="0"/>
            <a:chExt cx="4100409" cy="4766176"/>
          </a:xfrm>
        </p:grpSpPr>
        <p:sp>
          <p:nvSpPr>
            <p:cNvPr name="TextBox 34" id="34"/>
            <p:cNvSpPr txBox="true"/>
            <p:nvPr/>
          </p:nvSpPr>
          <p:spPr>
            <a:xfrm rot="0">
              <a:off x="136884" y="-114300"/>
              <a:ext cx="3826642" cy="914375"/>
            </a:xfrm>
            <a:prstGeom prst="rect">
              <a:avLst/>
            </a:prstGeom>
          </p:spPr>
          <p:txBody>
            <a:bodyPr anchor="t" rtlCol="false" tIns="0" lIns="0" bIns="0" rIns="0">
              <a:spAutoFit/>
            </a:bodyPr>
            <a:lstStyle/>
            <a:p>
              <a:pPr algn="ctr">
                <a:lnSpc>
                  <a:spcPts val="4774"/>
                </a:lnSpc>
              </a:pPr>
              <a:r>
                <a:rPr lang="en-US" b="true" sz="3978">
                  <a:solidFill>
                    <a:srgbClr val="282325"/>
                  </a:solidFill>
                  <a:latin typeface="Agrandir Bold"/>
                  <a:ea typeface="Agrandir Bold"/>
                  <a:cs typeface="Agrandir Bold"/>
                  <a:sym typeface="Agrandir Bold"/>
                </a:rPr>
                <a:t>Station 2:</a:t>
              </a:r>
              <a:r>
                <a:rPr lang="en-US" b="true" sz="3978">
                  <a:solidFill>
                    <a:srgbClr val="282325"/>
                  </a:solidFill>
                  <a:latin typeface="Agrandir Bold"/>
                  <a:ea typeface="Agrandir Bold"/>
                  <a:cs typeface="Agrandir Bold"/>
                  <a:sym typeface="Agrandir Bold"/>
                </a:rPr>
                <a:t> </a:t>
              </a:r>
            </a:p>
          </p:txBody>
        </p:sp>
        <p:sp>
          <p:nvSpPr>
            <p:cNvPr name="TextBox 35" id="35"/>
            <p:cNvSpPr txBox="true"/>
            <p:nvPr/>
          </p:nvSpPr>
          <p:spPr>
            <a:xfrm rot="0">
              <a:off x="0" y="937126"/>
              <a:ext cx="4100409" cy="3829050"/>
            </a:xfrm>
            <a:prstGeom prst="rect">
              <a:avLst/>
            </a:prstGeom>
          </p:spPr>
          <p:txBody>
            <a:bodyPr anchor="t" rtlCol="false" tIns="0" lIns="0" bIns="0" rIns="0">
              <a:spAutoFit/>
            </a:bodyPr>
            <a:lstStyle/>
            <a:p>
              <a:pPr algn="ctr">
                <a:lnSpc>
                  <a:spcPts val="3719"/>
                </a:lnSpc>
              </a:pPr>
              <a:r>
                <a:rPr lang="en-US" sz="3099">
                  <a:solidFill>
                    <a:srgbClr val="282325"/>
                  </a:solidFill>
                  <a:latin typeface="Agrandir"/>
                  <a:ea typeface="Agrandir"/>
                  <a:cs typeface="Agrandir"/>
                  <a:sym typeface="Agrandir"/>
                </a:rPr>
                <a:t>Calculate the weight of an orange on different planets in our solar system.</a:t>
              </a:r>
            </a:p>
          </p:txBody>
        </p:sp>
      </p:grpSp>
      <p:grpSp>
        <p:nvGrpSpPr>
          <p:cNvPr name="Group 36" id="36"/>
          <p:cNvGrpSpPr/>
          <p:nvPr/>
        </p:nvGrpSpPr>
        <p:grpSpPr>
          <a:xfrm rot="-10800000">
            <a:off x="9283816" y="998128"/>
            <a:ext cx="4199748" cy="4603476"/>
            <a:chOff x="0" y="0"/>
            <a:chExt cx="2329375" cy="2553301"/>
          </a:xfrm>
        </p:grpSpPr>
        <p:sp>
          <p:nvSpPr>
            <p:cNvPr name="Freeform 37" id="37"/>
            <p:cNvSpPr/>
            <p:nvPr/>
          </p:nvSpPr>
          <p:spPr>
            <a:xfrm flipH="false" flipV="false" rot="0">
              <a:off x="0" y="0"/>
              <a:ext cx="2330264" cy="2556349"/>
            </a:xfrm>
            <a:custGeom>
              <a:avLst/>
              <a:gdLst/>
              <a:ahLst/>
              <a:cxnLst/>
              <a:rect r="r" b="b" t="t" l="l"/>
              <a:pathLst>
                <a:path h="2556349" w="2330264">
                  <a:moveTo>
                    <a:pt x="2268034" y="2551523"/>
                  </a:moveTo>
                  <a:cubicBezTo>
                    <a:pt x="2275273" y="2549491"/>
                    <a:pt x="2282766" y="2546443"/>
                    <a:pt x="2289370" y="2542252"/>
                  </a:cubicBezTo>
                  <a:cubicBezTo>
                    <a:pt x="2282385" y="2546570"/>
                    <a:pt x="2274892" y="2549745"/>
                    <a:pt x="2268034" y="2551523"/>
                  </a:cubicBezTo>
                  <a:close/>
                  <a:moveTo>
                    <a:pt x="2329375" y="2457543"/>
                  </a:moveTo>
                  <a:cubicBezTo>
                    <a:pt x="2329121" y="2468973"/>
                    <a:pt x="2328740" y="2469354"/>
                    <a:pt x="2328359" y="2469354"/>
                  </a:cubicBezTo>
                  <a:cubicBezTo>
                    <a:pt x="2328105" y="2469354"/>
                    <a:pt x="2327978" y="2469227"/>
                    <a:pt x="2327724" y="2470243"/>
                  </a:cubicBezTo>
                  <a:cubicBezTo>
                    <a:pt x="2327470" y="2471513"/>
                    <a:pt x="2327597" y="2472656"/>
                    <a:pt x="2326962" y="2480530"/>
                  </a:cubicBezTo>
                  <a:cubicBezTo>
                    <a:pt x="2327089" y="2486880"/>
                    <a:pt x="2325565" y="2498183"/>
                    <a:pt x="2319469" y="2510121"/>
                  </a:cubicBezTo>
                  <a:cubicBezTo>
                    <a:pt x="2313500" y="2522059"/>
                    <a:pt x="2302832" y="2534251"/>
                    <a:pt x="2289370" y="2542252"/>
                  </a:cubicBezTo>
                  <a:cubicBezTo>
                    <a:pt x="2304356" y="2533362"/>
                    <a:pt x="2315913" y="2517868"/>
                    <a:pt x="2320866" y="2504914"/>
                  </a:cubicBezTo>
                  <a:cubicBezTo>
                    <a:pt x="2325946" y="2491833"/>
                    <a:pt x="2325819" y="2482435"/>
                    <a:pt x="2325184" y="2483578"/>
                  </a:cubicBezTo>
                  <a:cubicBezTo>
                    <a:pt x="2323914" y="2493992"/>
                    <a:pt x="2321374" y="2499453"/>
                    <a:pt x="2320231" y="2502628"/>
                  </a:cubicBezTo>
                  <a:cubicBezTo>
                    <a:pt x="2318961" y="2505803"/>
                    <a:pt x="2318072" y="2506692"/>
                    <a:pt x="2317437" y="2507835"/>
                  </a:cubicBezTo>
                  <a:cubicBezTo>
                    <a:pt x="2316675" y="2509105"/>
                    <a:pt x="2316040" y="2510121"/>
                    <a:pt x="2314389" y="2512915"/>
                  </a:cubicBezTo>
                  <a:cubicBezTo>
                    <a:pt x="2314135" y="2513423"/>
                    <a:pt x="2313754" y="2514058"/>
                    <a:pt x="2313373" y="2514566"/>
                  </a:cubicBezTo>
                  <a:cubicBezTo>
                    <a:pt x="2313373" y="2514566"/>
                    <a:pt x="2312103" y="2519392"/>
                    <a:pt x="2302197" y="2529044"/>
                  </a:cubicBezTo>
                  <a:lnTo>
                    <a:pt x="2301054" y="2532219"/>
                  </a:lnTo>
                  <a:cubicBezTo>
                    <a:pt x="2296609" y="2536664"/>
                    <a:pt x="2289624" y="2541490"/>
                    <a:pt x="2282131" y="2545173"/>
                  </a:cubicBezTo>
                  <a:cubicBezTo>
                    <a:pt x="2263335" y="2556349"/>
                    <a:pt x="2247333" y="2552539"/>
                    <a:pt x="2247333" y="2552539"/>
                  </a:cubicBezTo>
                  <a:lnTo>
                    <a:pt x="2221552" y="2549110"/>
                  </a:lnTo>
                  <a:lnTo>
                    <a:pt x="2214694" y="2549491"/>
                  </a:lnTo>
                  <a:lnTo>
                    <a:pt x="2167831" y="2546316"/>
                  </a:lnTo>
                  <a:cubicBezTo>
                    <a:pt x="1978287" y="2547840"/>
                    <a:pt x="1705058" y="2545808"/>
                    <a:pt x="1527750" y="2545427"/>
                  </a:cubicBezTo>
                  <a:cubicBezTo>
                    <a:pt x="1450099" y="2545554"/>
                    <a:pt x="1247461" y="2545046"/>
                    <a:pt x="1139498" y="2546316"/>
                  </a:cubicBezTo>
                  <a:lnTo>
                    <a:pt x="1144481" y="2545173"/>
                  </a:lnTo>
                  <a:cubicBezTo>
                    <a:pt x="1015341" y="2545427"/>
                    <a:pt x="837617" y="2547205"/>
                    <a:pt x="759552" y="2547586"/>
                  </a:cubicBezTo>
                  <a:lnTo>
                    <a:pt x="761628" y="2547078"/>
                  </a:lnTo>
                  <a:cubicBezTo>
                    <a:pt x="709723" y="2547205"/>
                    <a:pt x="573523" y="2548348"/>
                    <a:pt x="590133" y="2550507"/>
                  </a:cubicBezTo>
                  <a:cubicBezTo>
                    <a:pt x="464730" y="2549872"/>
                    <a:pt x="486738" y="2547840"/>
                    <a:pt x="327700" y="2548983"/>
                  </a:cubicBezTo>
                  <a:lnTo>
                    <a:pt x="352199" y="2549237"/>
                  </a:lnTo>
                  <a:cubicBezTo>
                    <a:pt x="306522" y="2549237"/>
                    <a:pt x="216830" y="2549364"/>
                    <a:pt x="170688" y="2549364"/>
                  </a:cubicBezTo>
                  <a:cubicBezTo>
                    <a:pt x="153670" y="2549364"/>
                    <a:pt x="135001" y="2549237"/>
                    <a:pt x="115570" y="2549237"/>
                  </a:cubicBezTo>
                  <a:cubicBezTo>
                    <a:pt x="105791" y="2549237"/>
                    <a:pt x="95885" y="2549237"/>
                    <a:pt x="85852" y="2549110"/>
                  </a:cubicBezTo>
                  <a:cubicBezTo>
                    <a:pt x="80645" y="2548983"/>
                    <a:pt x="76708" y="2549237"/>
                    <a:pt x="68453" y="2548729"/>
                  </a:cubicBezTo>
                  <a:cubicBezTo>
                    <a:pt x="61087" y="2547840"/>
                    <a:pt x="53975" y="2546062"/>
                    <a:pt x="47117" y="2543268"/>
                  </a:cubicBezTo>
                  <a:cubicBezTo>
                    <a:pt x="19558" y="2532092"/>
                    <a:pt x="1143" y="2503517"/>
                    <a:pt x="1270" y="2475450"/>
                  </a:cubicBezTo>
                  <a:cubicBezTo>
                    <a:pt x="1270" y="2456019"/>
                    <a:pt x="1270" y="2437604"/>
                    <a:pt x="1397" y="2420967"/>
                  </a:cubicBezTo>
                  <a:cubicBezTo>
                    <a:pt x="1270" y="2387947"/>
                    <a:pt x="1270" y="2362039"/>
                    <a:pt x="1270" y="2321912"/>
                  </a:cubicBezTo>
                  <a:lnTo>
                    <a:pt x="1651" y="2337778"/>
                  </a:lnTo>
                  <a:cubicBezTo>
                    <a:pt x="508" y="2178215"/>
                    <a:pt x="1778" y="1975136"/>
                    <a:pt x="0" y="1812401"/>
                  </a:cubicBezTo>
                  <a:cubicBezTo>
                    <a:pt x="1016" y="1509596"/>
                    <a:pt x="2413" y="20408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640377" y="508"/>
                    <a:pt x="1724574" y="635"/>
                    <a:pt x="2179134" y="0"/>
                  </a:cubicBezTo>
                  <a:lnTo>
                    <a:pt x="2174943" y="254"/>
                  </a:lnTo>
                  <a:cubicBezTo>
                    <a:pt x="2188151" y="254"/>
                    <a:pt x="2206312" y="127"/>
                    <a:pt x="2228029" y="127"/>
                  </a:cubicBezTo>
                  <a:cubicBezTo>
                    <a:pt x="2233490" y="127"/>
                    <a:pt x="2239078" y="127"/>
                    <a:pt x="2245047" y="127"/>
                  </a:cubicBezTo>
                  <a:lnTo>
                    <a:pt x="2247333" y="127"/>
                  </a:lnTo>
                  <a:lnTo>
                    <a:pt x="2250762" y="254"/>
                  </a:lnTo>
                  <a:cubicBezTo>
                    <a:pt x="2253048" y="381"/>
                    <a:pt x="2255334" y="381"/>
                    <a:pt x="2257620" y="762"/>
                  </a:cubicBezTo>
                  <a:cubicBezTo>
                    <a:pt x="2262192" y="1270"/>
                    <a:pt x="2266891" y="2413"/>
                    <a:pt x="2271463" y="3810"/>
                  </a:cubicBezTo>
                  <a:cubicBezTo>
                    <a:pt x="2289751" y="9525"/>
                    <a:pt x="2306896" y="22860"/>
                    <a:pt x="2316929" y="41656"/>
                  </a:cubicBezTo>
                  <a:cubicBezTo>
                    <a:pt x="2321882" y="51054"/>
                    <a:pt x="2325184" y="61722"/>
                    <a:pt x="2325946" y="72771"/>
                  </a:cubicBezTo>
                  <a:cubicBezTo>
                    <a:pt x="2326327" y="79121"/>
                    <a:pt x="2326200" y="81915"/>
                    <a:pt x="2326200" y="85725"/>
                  </a:cubicBezTo>
                  <a:cubicBezTo>
                    <a:pt x="2326200" y="89408"/>
                    <a:pt x="2326200" y="93091"/>
                    <a:pt x="2326200" y="96901"/>
                  </a:cubicBezTo>
                  <a:cubicBezTo>
                    <a:pt x="2326200" y="111887"/>
                    <a:pt x="2326327" y="127254"/>
                    <a:pt x="2326327" y="143002"/>
                  </a:cubicBezTo>
                  <a:cubicBezTo>
                    <a:pt x="2326454" y="182329"/>
                    <a:pt x="2326581" y="298828"/>
                    <a:pt x="2326708" y="415326"/>
                  </a:cubicBezTo>
                  <a:cubicBezTo>
                    <a:pt x="2326962" y="881773"/>
                    <a:pt x="2327343" y="1347767"/>
                    <a:pt x="2327470" y="1535887"/>
                  </a:cubicBezTo>
                  <a:lnTo>
                    <a:pt x="2328740" y="1611589"/>
                  </a:lnTo>
                  <a:cubicBezTo>
                    <a:pt x="2327724" y="1690463"/>
                    <a:pt x="2328486" y="1764351"/>
                    <a:pt x="2327724" y="1872690"/>
                  </a:cubicBezTo>
                  <a:cubicBezTo>
                    <a:pt x="2327851" y="1929353"/>
                    <a:pt x="2328867" y="1905781"/>
                    <a:pt x="2329121" y="1879036"/>
                  </a:cubicBezTo>
                  <a:cubicBezTo>
                    <a:pt x="2328359" y="1973323"/>
                    <a:pt x="2329375" y="2075769"/>
                    <a:pt x="2328613" y="2127899"/>
                  </a:cubicBezTo>
                  <a:lnTo>
                    <a:pt x="2328232" y="2112033"/>
                  </a:lnTo>
                  <a:cubicBezTo>
                    <a:pt x="2326962" y="2259356"/>
                    <a:pt x="2330264" y="2345030"/>
                    <a:pt x="2328867" y="2401790"/>
                  </a:cubicBezTo>
                  <a:lnTo>
                    <a:pt x="2328613" y="2401409"/>
                  </a:lnTo>
                  <a:cubicBezTo>
                    <a:pt x="2327724" y="2420078"/>
                    <a:pt x="2328994" y="2441287"/>
                    <a:pt x="2329375" y="2457543"/>
                  </a:cubicBezTo>
                  <a:close/>
                  <a:moveTo>
                    <a:pt x="2286957" y="2541871"/>
                  </a:moveTo>
                  <a:cubicBezTo>
                    <a:pt x="2286321" y="2542252"/>
                    <a:pt x="2285814" y="2542633"/>
                    <a:pt x="2285306" y="2543014"/>
                  </a:cubicBezTo>
                  <a:cubicBezTo>
                    <a:pt x="2285814" y="2542760"/>
                    <a:pt x="2286321" y="2542633"/>
                    <a:pt x="2286830" y="2542252"/>
                  </a:cubicBezTo>
                  <a:cubicBezTo>
                    <a:pt x="2286830" y="2542252"/>
                    <a:pt x="2286957" y="2541998"/>
                    <a:pt x="2286957" y="2541871"/>
                  </a:cubicBezTo>
                  <a:close/>
                </a:path>
              </a:pathLst>
            </a:custGeom>
            <a:solidFill>
              <a:srgbClr val="FFF8ED"/>
            </a:solidFill>
          </p:spPr>
        </p:sp>
      </p:grpSp>
      <p:grpSp>
        <p:nvGrpSpPr>
          <p:cNvPr name="Group 38" id="38"/>
          <p:cNvGrpSpPr/>
          <p:nvPr/>
        </p:nvGrpSpPr>
        <p:grpSpPr>
          <a:xfrm rot="-10800000">
            <a:off x="4701708" y="998128"/>
            <a:ext cx="4199748" cy="4603476"/>
            <a:chOff x="0" y="0"/>
            <a:chExt cx="2329375" cy="2553301"/>
          </a:xfrm>
        </p:grpSpPr>
        <p:sp>
          <p:nvSpPr>
            <p:cNvPr name="Freeform 39" id="39"/>
            <p:cNvSpPr/>
            <p:nvPr/>
          </p:nvSpPr>
          <p:spPr>
            <a:xfrm flipH="false" flipV="false" rot="0">
              <a:off x="0" y="0"/>
              <a:ext cx="2330264" cy="2556349"/>
            </a:xfrm>
            <a:custGeom>
              <a:avLst/>
              <a:gdLst/>
              <a:ahLst/>
              <a:cxnLst/>
              <a:rect r="r" b="b" t="t" l="l"/>
              <a:pathLst>
                <a:path h="2556349" w="2330264">
                  <a:moveTo>
                    <a:pt x="2268034" y="2551523"/>
                  </a:moveTo>
                  <a:cubicBezTo>
                    <a:pt x="2275273" y="2549491"/>
                    <a:pt x="2282766" y="2546443"/>
                    <a:pt x="2289370" y="2542252"/>
                  </a:cubicBezTo>
                  <a:cubicBezTo>
                    <a:pt x="2282385" y="2546570"/>
                    <a:pt x="2274892" y="2549745"/>
                    <a:pt x="2268034" y="2551523"/>
                  </a:cubicBezTo>
                  <a:close/>
                  <a:moveTo>
                    <a:pt x="2329375" y="2457543"/>
                  </a:moveTo>
                  <a:cubicBezTo>
                    <a:pt x="2329121" y="2468973"/>
                    <a:pt x="2328740" y="2469354"/>
                    <a:pt x="2328359" y="2469354"/>
                  </a:cubicBezTo>
                  <a:cubicBezTo>
                    <a:pt x="2328105" y="2469354"/>
                    <a:pt x="2327978" y="2469227"/>
                    <a:pt x="2327724" y="2470243"/>
                  </a:cubicBezTo>
                  <a:cubicBezTo>
                    <a:pt x="2327470" y="2471513"/>
                    <a:pt x="2327597" y="2472656"/>
                    <a:pt x="2326962" y="2480530"/>
                  </a:cubicBezTo>
                  <a:cubicBezTo>
                    <a:pt x="2327089" y="2486880"/>
                    <a:pt x="2325565" y="2498183"/>
                    <a:pt x="2319469" y="2510121"/>
                  </a:cubicBezTo>
                  <a:cubicBezTo>
                    <a:pt x="2313500" y="2522059"/>
                    <a:pt x="2302832" y="2534251"/>
                    <a:pt x="2289370" y="2542252"/>
                  </a:cubicBezTo>
                  <a:cubicBezTo>
                    <a:pt x="2304356" y="2533362"/>
                    <a:pt x="2315913" y="2517868"/>
                    <a:pt x="2320866" y="2504914"/>
                  </a:cubicBezTo>
                  <a:cubicBezTo>
                    <a:pt x="2325946" y="2491833"/>
                    <a:pt x="2325819" y="2482435"/>
                    <a:pt x="2325184" y="2483578"/>
                  </a:cubicBezTo>
                  <a:cubicBezTo>
                    <a:pt x="2323914" y="2493992"/>
                    <a:pt x="2321374" y="2499453"/>
                    <a:pt x="2320231" y="2502628"/>
                  </a:cubicBezTo>
                  <a:cubicBezTo>
                    <a:pt x="2318961" y="2505803"/>
                    <a:pt x="2318072" y="2506692"/>
                    <a:pt x="2317437" y="2507835"/>
                  </a:cubicBezTo>
                  <a:cubicBezTo>
                    <a:pt x="2316675" y="2509105"/>
                    <a:pt x="2316040" y="2510121"/>
                    <a:pt x="2314389" y="2512915"/>
                  </a:cubicBezTo>
                  <a:cubicBezTo>
                    <a:pt x="2314135" y="2513423"/>
                    <a:pt x="2313754" y="2514058"/>
                    <a:pt x="2313373" y="2514566"/>
                  </a:cubicBezTo>
                  <a:cubicBezTo>
                    <a:pt x="2313373" y="2514566"/>
                    <a:pt x="2312103" y="2519392"/>
                    <a:pt x="2302197" y="2529044"/>
                  </a:cubicBezTo>
                  <a:lnTo>
                    <a:pt x="2301054" y="2532219"/>
                  </a:lnTo>
                  <a:cubicBezTo>
                    <a:pt x="2296609" y="2536664"/>
                    <a:pt x="2289624" y="2541490"/>
                    <a:pt x="2282131" y="2545173"/>
                  </a:cubicBezTo>
                  <a:cubicBezTo>
                    <a:pt x="2263335" y="2556349"/>
                    <a:pt x="2247333" y="2552539"/>
                    <a:pt x="2247333" y="2552539"/>
                  </a:cubicBezTo>
                  <a:lnTo>
                    <a:pt x="2221552" y="2549110"/>
                  </a:lnTo>
                  <a:lnTo>
                    <a:pt x="2214694" y="2549491"/>
                  </a:lnTo>
                  <a:lnTo>
                    <a:pt x="2167831" y="2546316"/>
                  </a:lnTo>
                  <a:cubicBezTo>
                    <a:pt x="1978287" y="2547840"/>
                    <a:pt x="1705058" y="2545808"/>
                    <a:pt x="1527750" y="2545427"/>
                  </a:cubicBezTo>
                  <a:cubicBezTo>
                    <a:pt x="1450099" y="2545554"/>
                    <a:pt x="1247461" y="2545046"/>
                    <a:pt x="1139498" y="2546316"/>
                  </a:cubicBezTo>
                  <a:lnTo>
                    <a:pt x="1144481" y="2545173"/>
                  </a:lnTo>
                  <a:cubicBezTo>
                    <a:pt x="1015341" y="2545427"/>
                    <a:pt x="837617" y="2547205"/>
                    <a:pt x="759552" y="2547586"/>
                  </a:cubicBezTo>
                  <a:lnTo>
                    <a:pt x="761628" y="2547078"/>
                  </a:lnTo>
                  <a:cubicBezTo>
                    <a:pt x="709723" y="2547205"/>
                    <a:pt x="573523" y="2548348"/>
                    <a:pt x="590133" y="2550507"/>
                  </a:cubicBezTo>
                  <a:cubicBezTo>
                    <a:pt x="464730" y="2549872"/>
                    <a:pt x="486738" y="2547840"/>
                    <a:pt x="327700" y="2548983"/>
                  </a:cubicBezTo>
                  <a:lnTo>
                    <a:pt x="352199" y="2549237"/>
                  </a:lnTo>
                  <a:cubicBezTo>
                    <a:pt x="306522" y="2549237"/>
                    <a:pt x="216830" y="2549364"/>
                    <a:pt x="170688" y="2549364"/>
                  </a:cubicBezTo>
                  <a:cubicBezTo>
                    <a:pt x="153670" y="2549364"/>
                    <a:pt x="135001" y="2549237"/>
                    <a:pt x="115570" y="2549237"/>
                  </a:cubicBezTo>
                  <a:cubicBezTo>
                    <a:pt x="105791" y="2549237"/>
                    <a:pt x="95885" y="2549237"/>
                    <a:pt x="85852" y="2549110"/>
                  </a:cubicBezTo>
                  <a:cubicBezTo>
                    <a:pt x="80645" y="2548983"/>
                    <a:pt x="76708" y="2549237"/>
                    <a:pt x="68453" y="2548729"/>
                  </a:cubicBezTo>
                  <a:cubicBezTo>
                    <a:pt x="61087" y="2547840"/>
                    <a:pt x="53975" y="2546062"/>
                    <a:pt x="47117" y="2543268"/>
                  </a:cubicBezTo>
                  <a:cubicBezTo>
                    <a:pt x="19558" y="2532092"/>
                    <a:pt x="1143" y="2503517"/>
                    <a:pt x="1270" y="2475450"/>
                  </a:cubicBezTo>
                  <a:cubicBezTo>
                    <a:pt x="1270" y="2456019"/>
                    <a:pt x="1270" y="2437604"/>
                    <a:pt x="1397" y="2420967"/>
                  </a:cubicBezTo>
                  <a:cubicBezTo>
                    <a:pt x="1270" y="2387947"/>
                    <a:pt x="1270" y="2362039"/>
                    <a:pt x="1270" y="2321912"/>
                  </a:cubicBezTo>
                  <a:lnTo>
                    <a:pt x="1651" y="2337778"/>
                  </a:lnTo>
                  <a:cubicBezTo>
                    <a:pt x="508" y="2178215"/>
                    <a:pt x="1778" y="1975136"/>
                    <a:pt x="0" y="1812401"/>
                  </a:cubicBezTo>
                  <a:cubicBezTo>
                    <a:pt x="1016" y="1509596"/>
                    <a:pt x="2413" y="20408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640377" y="508"/>
                    <a:pt x="1724574" y="635"/>
                    <a:pt x="2179134" y="0"/>
                  </a:cubicBezTo>
                  <a:lnTo>
                    <a:pt x="2174943" y="254"/>
                  </a:lnTo>
                  <a:cubicBezTo>
                    <a:pt x="2188151" y="254"/>
                    <a:pt x="2206312" y="127"/>
                    <a:pt x="2228029" y="127"/>
                  </a:cubicBezTo>
                  <a:cubicBezTo>
                    <a:pt x="2233490" y="127"/>
                    <a:pt x="2239078" y="127"/>
                    <a:pt x="2245047" y="127"/>
                  </a:cubicBezTo>
                  <a:lnTo>
                    <a:pt x="2247333" y="127"/>
                  </a:lnTo>
                  <a:lnTo>
                    <a:pt x="2250762" y="254"/>
                  </a:lnTo>
                  <a:cubicBezTo>
                    <a:pt x="2253048" y="381"/>
                    <a:pt x="2255334" y="381"/>
                    <a:pt x="2257620" y="762"/>
                  </a:cubicBezTo>
                  <a:cubicBezTo>
                    <a:pt x="2262192" y="1270"/>
                    <a:pt x="2266891" y="2413"/>
                    <a:pt x="2271463" y="3810"/>
                  </a:cubicBezTo>
                  <a:cubicBezTo>
                    <a:pt x="2289751" y="9525"/>
                    <a:pt x="2306896" y="22860"/>
                    <a:pt x="2316929" y="41656"/>
                  </a:cubicBezTo>
                  <a:cubicBezTo>
                    <a:pt x="2321882" y="51054"/>
                    <a:pt x="2325184" y="61722"/>
                    <a:pt x="2325946" y="72771"/>
                  </a:cubicBezTo>
                  <a:cubicBezTo>
                    <a:pt x="2326327" y="79121"/>
                    <a:pt x="2326200" y="81915"/>
                    <a:pt x="2326200" y="85725"/>
                  </a:cubicBezTo>
                  <a:cubicBezTo>
                    <a:pt x="2326200" y="89408"/>
                    <a:pt x="2326200" y="93091"/>
                    <a:pt x="2326200" y="96901"/>
                  </a:cubicBezTo>
                  <a:cubicBezTo>
                    <a:pt x="2326200" y="111887"/>
                    <a:pt x="2326327" y="127254"/>
                    <a:pt x="2326327" y="143002"/>
                  </a:cubicBezTo>
                  <a:cubicBezTo>
                    <a:pt x="2326454" y="182329"/>
                    <a:pt x="2326581" y="298828"/>
                    <a:pt x="2326708" y="415326"/>
                  </a:cubicBezTo>
                  <a:cubicBezTo>
                    <a:pt x="2326962" y="881773"/>
                    <a:pt x="2327343" y="1347767"/>
                    <a:pt x="2327470" y="1535887"/>
                  </a:cubicBezTo>
                  <a:lnTo>
                    <a:pt x="2328740" y="1611589"/>
                  </a:lnTo>
                  <a:cubicBezTo>
                    <a:pt x="2327724" y="1690463"/>
                    <a:pt x="2328486" y="1764351"/>
                    <a:pt x="2327724" y="1872690"/>
                  </a:cubicBezTo>
                  <a:cubicBezTo>
                    <a:pt x="2327851" y="1929353"/>
                    <a:pt x="2328867" y="1905781"/>
                    <a:pt x="2329121" y="1879036"/>
                  </a:cubicBezTo>
                  <a:cubicBezTo>
                    <a:pt x="2328359" y="1973323"/>
                    <a:pt x="2329375" y="2075769"/>
                    <a:pt x="2328613" y="2127899"/>
                  </a:cubicBezTo>
                  <a:lnTo>
                    <a:pt x="2328232" y="2112033"/>
                  </a:lnTo>
                  <a:cubicBezTo>
                    <a:pt x="2326962" y="2259356"/>
                    <a:pt x="2330264" y="2345030"/>
                    <a:pt x="2328867" y="2401790"/>
                  </a:cubicBezTo>
                  <a:lnTo>
                    <a:pt x="2328613" y="2401409"/>
                  </a:lnTo>
                  <a:cubicBezTo>
                    <a:pt x="2327724" y="2420078"/>
                    <a:pt x="2328994" y="2441287"/>
                    <a:pt x="2329375" y="2457543"/>
                  </a:cubicBezTo>
                  <a:close/>
                  <a:moveTo>
                    <a:pt x="2286957" y="2541871"/>
                  </a:moveTo>
                  <a:cubicBezTo>
                    <a:pt x="2286321" y="2542252"/>
                    <a:pt x="2285814" y="2542633"/>
                    <a:pt x="2285306" y="2543014"/>
                  </a:cubicBezTo>
                  <a:cubicBezTo>
                    <a:pt x="2285814" y="2542760"/>
                    <a:pt x="2286321" y="2542633"/>
                    <a:pt x="2286830" y="2542252"/>
                  </a:cubicBezTo>
                  <a:cubicBezTo>
                    <a:pt x="2286830" y="2542252"/>
                    <a:pt x="2286957" y="2541998"/>
                    <a:pt x="2286957" y="2541871"/>
                  </a:cubicBezTo>
                  <a:close/>
                </a:path>
              </a:pathLst>
            </a:custGeom>
            <a:solidFill>
              <a:srgbClr val="FFF8ED"/>
            </a:solidFill>
          </p:spPr>
        </p:sp>
      </p:grpSp>
      <p:sp>
        <p:nvSpPr>
          <p:cNvPr name="Freeform 40" id="40"/>
          <p:cNvSpPr/>
          <p:nvPr/>
        </p:nvSpPr>
        <p:spPr>
          <a:xfrm flipH="false" flipV="false" rot="0">
            <a:off x="678515" y="2762046"/>
            <a:ext cx="3101333" cy="2422662"/>
          </a:xfrm>
          <a:custGeom>
            <a:avLst/>
            <a:gdLst/>
            <a:ahLst/>
            <a:cxnLst/>
            <a:rect r="r" b="b" t="t" l="l"/>
            <a:pathLst>
              <a:path h="2422662" w="3101333">
                <a:moveTo>
                  <a:pt x="0" y="0"/>
                </a:moveTo>
                <a:lnTo>
                  <a:pt x="3101334" y="0"/>
                </a:lnTo>
                <a:lnTo>
                  <a:pt x="3101334" y="2422663"/>
                </a:lnTo>
                <a:lnTo>
                  <a:pt x="0" y="2422663"/>
                </a:lnTo>
                <a:lnTo>
                  <a:pt x="0" y="0"/>
                </a:lnTo>
                <a:close/>
              </a:path>
            </a:pathLst>
          </a:custGeom>
          <a:blipFill>
            <a:blip r:embed="rId5"/>
            <a:stretch>
              <a:fillRect l="0" t="-14651" r="0" b="-13362"/>
            </a:stretch>
          </a:blipFill>
        </p:spPr>
      </p:sp>
      <p:sp>
        <p:nvSpPr>
          <p:cNvPr name="Freeform 41" id="41"/>
          <p:cNvSpPr/>
          <p:nvPr/>
        </p:nvSpPr>
        <p:spPr>
          <a:xfrm flipH="false" flipV="false" rot="0">
            <a:off x="9923548" y="7591108"/>
            <a:ext cx="2859859" cy="2296767"/>
          </a:xfrm>
          <a:custGeom>
            <a:avLst/>
            <a:gdLst/>
            <a:ahLst/>
            <a:cxnLst/>
            <a:rect r="r" b="b" t="t" l="l"/>
            <a:pathLst>
              <a:path h="2296767" w="2859859">
                <a:moveTo>
                  <a:pt x="0" y="0"/>
                </a:moveTo>
                <a:lnTo>
                  <a:pt x="2859860" y="0"/>
                </a:lnTo>
                <a:lnTo>
                  <a:pt x="2859860" y="2296767"/>
                </a:lnTo>
                <a:lnTo>
                  <a:pt x="0" y="2296767"/>
                </a:lnTo>
                <a:lnTo>
                  <a:pt x="0" y="0"/>
                </a:lnTo>
                <a:close/>
              </a:path>
            </a:pathLst>
          </a:custGeom>
          <a:blipFill>
            <a:blip r:embed="rId6"/>
            <a:stretch>
              <a:fillRect l="0" t="-23437" r="-10399" b="-14028"/>
            </a:stretch>
          </a:blipFill>
        </p:spPr>
      </p:sp>
      <p:sp>
        <p:nvSpPr>
          <p:cNvPr name="Freeform 42" id="42"/>
          <p:cNvSpPr/>
          <p:nvPr/>
        </p:nvSpPr>
        <p:spPr>
          <a:xfrm flipH="false" flipV="false" rot="0">
            <a:off x="4993322" y="2737498"/>
            <a:ext cx="3346802" cy="2471759"/>
          </a:xfrm>
          <a:custGeom>
            <a:avLst/>
            <a:gdLst/>
            <a:ahLst/>
            <a:cxnLst/>
            <a:rect r="r" b="b" t="t" l="l"/>
            <a:pathLst>
              <a:path h="2471759" w="3346802">
                <a:moveTo>
                  <a:pt x="0" y="0"/>
                </a:moveTo>
                <a:lnTo>
                  <a:pt x="3346802" y="0"/>
                </a:lnTo>
                <a:lnTo>
                  <a:pt x="3346802" y="2471759"/>
                </a:lnTo>
                <a:lnTo>
                  <a:pt x="0" y="2471759"/>
                </a:lnTo>
                <a:lnTo>
                  <a:pt x="0" y="0"/>
                </a:lnTo>
                <a:close/>
              </a:path>
            </a:pathLst>
          </a:custGeom>
          <a:blipFill>
            <a:blip r:embed="rId7"/>
            <a:stretch>
              <a:fillRect l="-18576" t="-49792" r="-22696" b="-41493"/>
            </a:stretch>
          </a:blipFill>
        </p:spPr>
      </p:sp>
      <p:sp>
        <p:nvSpPr>
          <p:cNvPr name="Freeform 43" id="43"/>
          <p:cNvSpPr/>
          <p:nvPr/>
        </p:nvSpPr>
        <p:spPr>
          <a:xfrm flipH="false" flipV="false" rot="0">
            <a:off x="10094837" y="2601646"/>
            <a:ext cx="2577707" cy="2607612"/>
          </a:xfrm>
          <a:custGeom>
            <a:avLst/>
            <a:gdLst/>
            <a:ahLst/>
            <a:cxnLst/>
            <a:rect r="r" b="b" t="t" l="l"/>
            <a:pathLst>
              <a:path h="2607612" w="2577707">
                <a:moveTo>
                  <a:pt x="0" y="0"/>
                </a:moveTo>
                <a:lnTo>
                  <a:pt x="2577707" y="0"/>
                </a:lnTo>
                <a:lnTo>
                  <a:pt x="2577707" y="2607611"/>
                </a:lnTo>
                <a:lnTo>
                  <a:pt x="0" y="2607611"/>
                </a:lnTo>
                <a:lnTo>
                  <a:pt x="0" y="0"/>
                </a:lnTo>
                <a:close/>
              </a:path>
            </a:pathLst>
          </a:custGeom>
          <a:blipFill>
            <a:blip r:embed="rId8"/>
            <a:stretch>
              <a:fillRect l="-52595" t="-24445" r="-32156" b="-58188"/>
            </a:stretch>
          </a:blipFill>
        </p:spPr>
      </p:sp>
      <p:sp>
        <p:nvSpPr>
          <p:cNvPr name="Freeform 44" id="44"/>
          <p:cNvSpPr/>
          <p:nvPr/>
        </p:nvSpPr>
        <p:spPr>
          <a:xfrm flipH="false" flipV="false" rot="0">
            <a:off x="14888444" y="2698265"/>
            <a:ext cx="2499839" cy="2660047"/>
          </a:xfrm>
          <a:custGeom>
            <a:avLst/>
            <a:gdLst/>
            <a:ahLst/>
            <a:cxnLst/>
            <a:rect r="r" b="b" t="t" l="l"/>
            <a:pathLst>
              <a:path h="2660047" w="2499839">
                <a:moveTo>
                  <a:pt x="0" y="0"/>
                </a:moveTo>
                <a:lnTo>
                  <a:pt x="2499839" y="0"/>
                </a:lnTo>
                <a:lnTo>
                  <a:pt x="2499839" y="2660046"/>
                </a:lnTo>
                <a:lnTo>
                  <a:pt x="0" y="2660046"/>
                </a:lnTo>
                <a:lnTo>
                  <a:pt x="0" y="0"/>
                </a:lnTo>
                <a:close/>
              </a:path>
            </a:pathLst>
          </a:custGeom>
          <a:blipFill>
            <a:blip r:embed="rId9"/>
            <a:stretch>
              <a:fillRect l="-21655" t="-10613" r="-20894" b="-23350"/>
            </a:stretch>
          </a:blipFill>
        </p:spPr>
      </p:sp>
      <p:sp>
        <p:nvSpPr>
          <p:cNvPr name="Freeform 45" id="45"/>
          <p:cNvSpPr/>
          <p:nvPr/>
        </p:nvSpPr>
        <p:spPr>
          <a:xfrm flipH="false" flipV="false" rot="0">
            <a:off x="670848" y="7394863"/>
            <a:ext cx="2988845" cy="2577542"/>
          </a:xfrm>
          <a:custGeom>
            <a:avLst/>
            <a:gdLst/>
            <a:ahLst/>
            <a:cxnLst/>
            <a:rect r="r" b="b" t="t" l="l"/>
            <a:pathLst>
              <a:path h="2577542" w="2988845">
                <a:moveTo>
                  <a:pt x="0" y="0"/>
                </a:moveTo>
                <a:lnTo>
                  <a:pt x="2988846" y="0"/>
                </a:lnTo>
                <a:lnTo>
                  <a:pt x="2988846" y="2577542"/>
                </a:lnTo>
                <a:lnTo>
                  <a:pt x="0" y="2577542"/>
                </a:lnTo>
                <a:lnTo>
                  <a:pt x="0" y="0"/>
                </a:lnTo>
                <a:close/>
              </a:path>
            </a:pathLst>
          </a:custGeom>
          <a:blipFill>
            <a:blip r:embed="rId10"/>
            <a:stretch>
              <a:fillRect l="-10272" t="-14334" r="-9840" b="-17640"/>
            </a:stretch>
          </a:blipFill>
        </p:spPr>
      </p:sp>
      <p:sp>
        <p:nvSpPr>
          <p:cNvPr name="Freeform 46" id="46"/>
          <p:cNvSpPr/>
          <p:nvPr/>
        </p:nvSpPr>
        <p:spPr>
          <a:xfrm flipH="false" flipV="false" rot="0">
            <a:off x="5314991" y="7099588"/>
            <a:ext cx="3019954" cy="2955507"/>
          </a:xfrm>
          <a:custGeom>
            <a:avLst/>
            <a:gdLst/>
            <a:ahLst/>
            <a:cxnLst/>
            <a:rect r="r" b="b" t="t" l="l"/>
            <a:pathLst>
              <a:path h="2955507" w="3019954">
                <a:moveTo>
                  <a:pt x="0" y="0"/>
                </a:moveTo>
                <a:lnTo>
                  <a:pt x="3019954" y="0"/>
                </a:lnTo>
                <a:lnTo>
                  <a:pt x="3019954" y="2955507"/>
                </a:lnTo>
                <a:lnTo>
                  <a:pt x="0" y="2955507"/>
                </a:lnTo>
                <a:lnTo>
                  <a:pt x="0" y="0"/>
                </a:lnTo>
                <a:close/>
              </a:path>
            </a:pathLst>
          </a:custGeom>
          <a:blipFill>
            <a:blip r:embed="rId11"/>
            <a:stretch>
              <a:fillRect l="0" t="-10781" r="0" b="-8867"/>
            </a:stretch>
          </a:blipFill>
        </p:spPr>
      </p:sp>
      <p:sp>
        <p:nvSpPr>
          <p:cNvPr name="Freeform 47" id="47"/>
          <p:cNvSpPr/>
          <p:nvPr/>
        </p:nvSpPr>
        <p:spPr>
          <a:xfrm flipH="false" flipV="false" rot="0">
            <a:off x="14347189" y="7296139"/>
            <a:ext cx="3435873" cy="2648507"/>
          </a:xfrm>
          <a:custGeom>
            <a:avLst/>
            <a:gdLst/>
            <a:ahLst/>
            <a:cxnLst/>
            <a:rect r="r" b="b" t="t" l="l"/>
            <a:pathLst>
              <a:path h="2648507" w="3435873">
                <a:moveTo>
                  <a:pt x="0" y="0"/>
                </a:moveTo>
                <a:lnTo>
                  <a:pt x="3435873" y="0"/>
                </a:lnTo>
                <a:lnTo>
                  <a:pt x="3435873" y="2648508"/>
                </a:lnTo>
                <a:lnTo>
                  <a:pt x="0" y="2648508"/>
                </a:lnTo>
                <a:lnTo>
                  <a:pt x="0" y="0"/>
                </a:lnTo>
                <a:close/>
              </a:path>
            </a:pathLst>
          </a:custGeom>
          <a:blipFill>
            <a:blip r:embed="rId12"/>
            <a:stretch>
              <a:fillRect l="-14128" t="-29081" r="-9791" b="-31678"/>
            </a:stretch>
          </a:blipFill>
        </p:spPr>
      </p:sp>
      <p:sp>
        <p:nvSpPr>
          <p:cNvPr name="TextBox 48" id="48"/>
          <p:cNvSpPr txBox="true"/>
          <p:nvPr/>
        </p:nvSpPr>
        <p:spPr>
          <a:xfrm rot="0">
            <a:off x="117385" y="1108943"/>
            <a:ext cx="4117597" cy="1152525"/>
          </a:xfrm>
          <a:prstGeom prst="rect">
            <a:avLst/>
          </a:prstGeom>
        </p:spPr>
        <p:txBody>
          <a:bodyPr anchor="t" rtlCol="false" tIns="0" lIns="0" bIns="0" rIns="0">
            <a:spAutoFit/>
          </a:bodyPr>
          <a:lstStyle/>
          <a:p>
            <a:pPr algn="ctr">
              <a:lnSpc>
                <a:spcPts val="4140"/>
              </a:lnSpc>
            </a:pPr>
            <a:r>
              <a:rPr lang="en-US" b="true" sz="3450">
                <a:solidFill>
                  <a:srgbClr val="282325"/>
                </a:solidFill>
                <a:latin typeface="Agrandir Bold"/>
                <a:ea typeface="Agrandir Bold"/>
                <a:cs typeface="Agrandir Bold"/>
                <a:sym typeface="Agrandir Bold"/>
              </a:rPr>
              <a:t>ESP32 microcontroller</a:t>
            </a:r>
          </a:p>
        </p:txBody>
      </p:sp>
      <p:sp>
        <p:nvSpPr>
          <p:cNvPr name="TextBox 49" id="49"/>
          <p:cNvSpPr txBox="true"/>
          <p:nvPr/>
        </p:nvSpPr>
        <p:spPr>
          <a:xfrm rot="0">
            <a:off x="158460" y="5753559"/>
            <a:ext cx="4117597" cy="1152525"/>
          </a:xfrm>
          <a:prstGeom prst="rect">
            <a:avLst/>
          </a:prstGeom>
        </p:spPr>
        <p:txBody>
          <a:bodyPr anchor="t" rtlCol="false" tIns="0" lIns="0" bIns="0" rIns="0">
            <a:spAutoFit/>
          </a:bodyPr>
          <a:lstStyle/>
          <a:p>
            <a:pPr algn="ctr">
              <a:lnSpc>
                <a:spcPts val="4140"/>
              </a:lnSpc>
            </a:pPr>
            <a:r>
              <a:rPr lang="en-US" b="true" sz="3450">
                <a:solidFill>
                  <a:srgbClr val="282325"/>
                </a:solidFill>
                <a:latin typeface="Agrandir Bold"/>
                <a:ea typeface="Agrandir Bold"/>
                <a:cs typeface="Agrandir Bold"/>
                <a:sym typeface="Agrandir Bold"/>
              </a:rPr>
              <a:t>Resistance-based Moisture Sensor</a:t>
            </a:r>
          </a:p>
        </p:txBody>
      </p:sp>
      <p:sp>
        <p:nvSpPr>
          <p:cNvPr name="TextBox 50" id="50"/>
          <p:cNvSpPr txBox="true"/>
          <p:nvPr/>
        </p:nvSpPr>
        <p:spPr>
          <a:xfrm rot="0">
            <a:off x="4701708" y="5753559"/>
            <a:ext cx="4117597" cy="1152525"/>
          </a:xfrm>
          <a:prstGeom prst="rect">
            <a:avLst/>
          </a:prstGeom>
        </p:spPr>
        <p:txBody>
          <a:bodyPr anchor="t" rtlCol="false" tIns="0" lIns="0" bIns="0" rIns="0">
            <a:spAutoFit/>
          </a:bodyPr>
          <a:lstStyle/>
          <a:p>
            <a:pPr algn="ctr">
              <a:lnSpc>
                <a:spcPts val="4140"/>
              </a:lnSpc>
            </a:pPr>
            <a:r>
              <a:rPr lang="en-US" b="true" sz="3450">
                <a:solidFill>
                  <a:srgbClr val="282325"/>
                </a:solidFill>
                <a:latin typeface="Agrandir Bold"/>
                <a:ea typeface="Agrandir Bold"/>
                <a:cs typeface="Agrandir Bold"/>
                <a:sym typeface="Agrandir Bold"/>
              </a:rPr>
              <a:t>Blood Pressure Machine Cuff</a:t>
            </a:r>
          </a:p>
        </p:txBody>
      </p:sp>
      <p:sp>
        <p:nvSpPr>
          <p:cNvPr name="TextBox 51" id="51"/>
          <p:cNvSpPr txBox="true"/>
          <p:nvPr/>
        </p:nvSpPr>
        <p:spPr>
          <a:xfrm rot="0">
            <a:off x="9346404" y="5753559"/>
            <a:ext cx="4117597" cy="628650"/>
          </a:xfrm>
          <a:prstGeom prst="rect">
            <a:avLst/>
          </a:prstGeom>
        </p:spPr>
        <p:txBody>
          <a:bodyPr anchor="t" rtlCol="false" tIns="0" lIns="0" bIns="0" rIns="0">
            <a:spAutoFit/>
          </a:bodyPr>
          <a:lstStyle/>
          <a:p>
            <a:pPr algn="ctr">
              <a:lnSpc>
                <a:spcPts val="4140"/>
              </a:lnSpc>
            </a:pPr>
            <a:r>
              <a:rPr lang="en-US" b="true" sz="3450">
                <a:solidFill>
                  <a:srgbClr val="282325"/>
                </a:solidFill>
                <a:latin typeface="Agrandir Bold"/>
                <a:ea typeface="Agrandir Bold"/>
                <a:cs typeface="Agrandir Bold"/>
                <a:sym typeface="Agrandir Bold"/>
              </a:rPr>
              <a:t>Air Pump</a:t>
            </a:r>
          </a:p>
        </p:txBody>
      </p:sp>
      <p:sp>
        <p:nvSpPr>
          <p:cNvPr name="TextBox 52" id="52"/>
          <p:cNvSpPr txBox="true"/>
          <p:nvPr/>
        </p:nvSpPr>
        <p:spPr>
          <a:xfrm rot="0">
            <a:off x="14006327" y="5753559"/>
            <a:ext cx="4117597" cy="1152525"/>
          </a:xfrm>
          <a:prstGeom prst="rect">
            <a:avLst/>
          </a:prstGeom>
        </p:spPr>
        <p:txBody>
          <a:bodyPr anchor="t" rtlCol="false" tIns="0" lIns="0" bIns="0" rIns="0">
            <a:spAutoFit/>
          </a:bodyPr>
          <a:lstStyle/>
          <a:p>
            <a:pPr algn="ctr">
              <a:lnSpc>
                <a:spcPts val="4140"/>
              </a:lnSpc>
            </a:pPr>
            <a:r>
              <a:rPr lang="en-US" b="true" sz="3450">
                <a:solidFill>
                  <a:srgbClr val="282325"/>
                </a:solidFill>
                <a:latin typeface="Agrandir Bold"/>
                <a:ea typeface="Agrandir Bold"/>
                <a:cs typeface="Agrandir Bold"/>
                <a:sym typeface="Agrandir Bold"/>
              </a:rPr>
              <a:t>Motor Driver TB6612FNG</a:t>
            </a:r>
          </a:p>
        </p:txBody>
      </p:sp>
      <p:sp>
        <p:nvSpPr>
          <p:cNvPr name="TextBox 53" id="53"/>
          <p:cNvSpPr txBox="true"/>
          <p:nvPr/>
        </p:nvSpPr>
        <p:spPr>
          <a:xfrm rot="0">
            <a:off x="14006327" y="1108943"/>
            <a:ext cx="4117597" cy="628650"/>
          </a:xfrm>
          <a:prstGeom prst="rect">
            <a:avLst/>
          </a:prstGeom>
        </p:spPr>
        <p:txBody>
          <a:bodyPr anchor="t" rtlCol="false" tIns="0" lIns="0" bIns="0" rIns="0">
            <a:spAutoFit/>
          </a:bodyPr>
          <a:lstStyle/>
          <a:p>
            <a:pPr algn="ctr">
              <a:lnSpc>
                <a:spcPts val="4140"/>
              </a:lnSpc>
            </a:pPr>
            <a:r>
              <a:rPr lang="en-US" b="true" sz="3450">
                <a:solidFill>
                  <a:srgbClr val="282325"/>
                </a:solidFill>
                <a:latin typeface="Agrandir Bold"/>
                <a:ea typeface="Agrandir Bold"/>
                <a:cs typeface="Agrandir Bold"/>
                <a:sym typeface="Agrandir Bold"/>
              </a:rPr>
              <a:t>Solenoid Valve</a:t>
            </a:r>
          </a:p>
        </p:txBody>
      </p:sp>
      <p:sp>
        <p:nvSpPr>
          <p:cNvPr name="TextBox 54" id="54"/>
          <p:cNvSpPr txBox="true"/>
          <p:nvPr/>
        </p:nvSpPr>
        <p:spPr>
          <a:xfrm rot="0">
            <a:off x="9294679" y="1108943"/>
            <a:ext cx="4117597" cy="1152525"/>
          </a:xfrm>
          <a:prstGeom prst="rect">
            <a:avLst/>
          </a:prstGeom>
        </p:spPr>
        <p:txBody>
          <a:bodyPr anchor="t" rtlCol="false" tIns="0" lIns="0" bIns="0" rIns="0">
            <a:spAutoFit/>
          </a:bodyPr>
          <a:lstStyle/>
          <a:p>
            <a:pPr algn="ctr">
              <a:lnSpc>
                <a:spcPts val="4140"/>
              </a:lnSpc>
            </a:pPr>
            <a:r>
              <a:rPr lang="en-US" b="true" sz="3450">
                <a:solidFill>
                  <a:srgbClr val="282325"/>
                </a:solidFill>
                <a:latin typeface="Agrandir Bold"/>
                <a:ea typeface="Agrandir Bold"/>
                <a:cs typeface="Agrandir Bold"/>
                <a:sym typeface="Agrandir Bold"/>
              </a:rPr>
              <a:t>0.92-inch OLED Display</a:t>
            </a:r>
          </a:p>
        </p:txBody>
      </p:sp>
      <p:sp>
        <p:nvSpPr>
          <p:cNvPr name="TextBox 55" id="55"/>
          <p:cNvSpPr txBox="true"/>
          <p:nvPr/>
        </p:nvSpPr>
        <p:spPr>
          <a:xfrm rot="0">
            <a:off x="4900376" y="1108943"/>
            <a:ext cx="3849183" cy="1152525"/>
          </a:xfrm>
          <a:prstGeom prst="rect">
            <a:avLst/>
          </a:prstGeom>
        </p:spPr>
        <p:txBody>
          <a:bodyPr anchor="t" rtlCol="false" tIns="0" lIns="0" bIns="0" rIns="0">
            <a:spAutoFit/>
          </a:bodyPr>
          <a:lstStyle/>
          <a:p>
            <a:pPr algn="ctr">
              <a:lnSpc>
                <a:spcPts val="4136"/>
              </a:lnSpc>
            </a:pPr>
            <a:r>
              <a:rPr lang="en-US" b="true" sz="3446">
                <a:solidFill>
                  <a:srgbClr val="282325"/>
                </a:solidFill>
                <a:latin typeface="Agrandir Bold"/>
                <a:ea typeface="Agrandir Bold"/>
                <a:cs typeface="Agrandir Bold"/>
                <a:sym typeface="Agrandir Bold"/>
              </a:rPr>
              <a:t>MAX30105 Pulse Oximeter Sensor</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320375"/>
            <a:ext cx="10287000" cy="9646250"/>
          </a:xfrm>
          <a:custGeom>
            <a:avLst/>
            <a:gdLst/>
            <a:ahLst/>
            <a:cxnLst/>
            <a:rect r="r" b="b" t="t" l="l"/>
            <a:pathLst>
              <a:path h="9646250" w="10287000">
                <a:moveTo>
                  <a:pt x="0" y="0"/>
                </a:moveTo>
                <a:lnTo>
                  <a:pt x="10287000" y="0"/>
                </a:lnTo>
                <a:lnTo>
                  <a:pt x="10287000" y="9646250"/>
                </a:lnTo>
                <a:lnTo>
                  <a:pt x="0" y="9646250"/>
                </a:lnTo>
                <a:lnTo>
                  <a:pt x="0" y="0"/>
                </a:lnTo>
                <a:close/>
              </a:path>
            </a:pathLst>
          </a:custGeom>
          <a:blipFill>
            <a:blip r:embed="rId2"/>
            <a:stretch>
              <a:fillRect l="0" t="-44793" r="0" b="-44793"/>
            </a:stretch>
          </a:blipFill>
        </p:spPr>
      </p:sp>
      <p:sp>
        <p:nvSpPr>
          <p:cNvPr name="Freeform 3" id="3"/>
          <p:cNvSpPr/>
          <p:nvPr/>
        </p:nvSpPr>
        <p:spPr>
          <a:xfrm flipH="false" flipV="false" rot="0">
            <a:off x="4320875" y="0"/>
            <a:ext cx="9646250" cy="10287000"/>
          </a:xfrm>
          <a:custGeom>
            <a:avLst/>
            <a:gdLst/>
            <a:ahLst/>
            <a:cxnLst/>
            <a:rect r="r" b="b" t="t" l="l"/>
            <a:pathLst>
              <a:path h="10287000" w="9646250">
                <a:moveTo>
                  <a:pt x="0" y="0"/>
                </a:moveTo>
                <a:lnTo>
                  <a:pt x="9646250" y="0"/>
                </a:lnTo>
                <a:lnTo>
                  <a:pt x="9646250" y="10287000"/>
                </a:lnTo>
                <a:lnTo>
                  <a:pt x="0" y="10287000"/>
                </a:lnTo>
                <a:lnTo>
                  <a:pt x="0" y="0"/>
                </a:lnTo>
                <a:close/>
              </a:path>
            </a:pathLst>
          </a:custGeom>
          <a:blipFill>
            <a:blip r:embed="rId3"/>
            <a:stretch>
              <a:fillRect l="-6046" t="-12500" r="-36830" b="-1250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0F0F"/>
        </a:solidFill>
      </p:bgPr>
    </p:bg>
    <p:spTree>
      <p:nvGrpSpPr>
        <p:cNvPr id="1" name=""/>
        <p:cNvGrpSpPr/>
        <p:nvPr/>
      </p:nvGrpSpPr>
      <p:grpSpPr>
        <a:xfrm>
          <a:off x="0" y="0"/>
          <a:ext cx="0" cy="0"/>
          <a:chOff x="0" y="0"/>
          <a:chExt cx="0" cy="0"/>
        </a:xfrm>
      </p:grpSpPr>
      <p:sp>
        <p:nvSpPr>
          <p:cNvPr name="Freeform 2" id="2"/>
          <p:cNvSpPr/>
          <p:nvPr/>
        </p:nvSpPr>
        <p:spPr>
          <a:xfrm flipH="false" flipV="false" rot="0">
            <a:off x="2027803" y="0"/>
            <a:ext cx="14232393" cy="10287000"/>
          </a:xfrm>
          <a:custGeom>
            <a:avLst/>
            <a:gdLst/>
            <a:ahLst/>
            <a:cxnLst/>
            <a:rect r="r" b="b" t="t" l="l"/>
            <a:pathLst>
              <a:path h="10287000" w="14232393">
                <a:moveTo>
                  <a:pt x="0" y="0"/>
                </a:moveTo>
                <a:lnTo>
                  <a:pt x="14232394" y="0"/>
                </a:lnTo>
                <a:lnTo>
                  <a:pt x="14232394" y="10287000"/>
                </a:lnTo>
                <a:lnTo>
                  <a:pt x="0" y="10287000"/>
                </a:lnTo>
                <a:lnTo>
                  <a:pt x="0" y="0"/>
                </a:lnTo>
                <a:close/>
              </a:path>
            </a:pathLst>
          </a:custGeom>
          <a:blipFill>
            <a:blip r:embed="rId2"/>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1526"/>
            <a:ext cx="16666781" cy="10205474"/>
          </a:xfrm>
          <a:custGeom>
            <a:avLst/>
            <a:gdLst/>
            <a:ahLst/>
            <a:cxnLst/>
            <a:rect r="r" b="b" t="t" l="l"/>
            <a:pathLst>
              <a:path h="10205474" w="16666781">
                <a:moveTo>
                  <a:pt x="0" y="0"/>
                </a:moveTo>
                <a:lnTo>
                  <a:pt x="16666781" y="0"/>
                </a:lnTo>
                <a:lnTo>
                  <a:pt x="16666781" y="10205474"/>
                </a:lnTo>
                <a:lnTo>
                  <a:pt x="0" y="10205474"/>
                </a:lnTo>
                <a:lnTo>
                  <a:pt x="0" y="0"/>
                </a:lnTo>
                <a:close/>
              </a:path>
            </a:pathLst>
          </a:custGeom>
          <a:blipFill>
            <a:blip r:embed="rId2"/>
            <a:stretch>
              <a:fillRect l="0" t="-6126" r="0" b="-928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410751"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grpSp>
        <p:nvGrpSpPr>
          <p:cNvPr name="Group 3" id="3"/>
          <p:cNvGrpSpPr/>
          <p:nvPr/>
        </p:nvGrpSpPr>
        <p:grpSpPr>
          <a:xfrm rot="-10800000">
            <a:off x="-604313" y="-435341"/>
            <a:ext cx="13200354" cy="11157682"/>
            <a:chOff x="0" y="0"/>
            <a:chExt cx="7321528" cy="6188567"/>
          </a:xfrm>
        </p:grpSpPr>
        <p:sp>
          <p:nvSpPr>
            <p:cNvPr name="Freeform 4" id="4"/>
            <p:cNvSpPr/>
            <p:nvPr/>
          </p:nvSpPr>
          <p:spPr>
            <a:xfrm flipH="false" flipV="false" rot="0">
              <a:off x="0" y="0"/>
              <a:ext cx="7322417" cy="6191615"/>
            </a:xfrm>
            <a:custGeom>
              <a:avLst/>
              <a:gdLst/>
              <a:ahLst/>
              <a:cxnLst/>
              <a:rect r="r" b="b" t="t" l="l"/>
              <a:pathLst>
                <a:path h="6191615" w="7322417">
                  <a:moveTo>
                    <a:pt x="7260187" y="6186789"/>
                  </a:moveTo>
                  <a:cubicBezTo>
                    <a:pt x="7267426" y="6184757"/>
                    <a:pt x="7274920" y="6181709"/>
                    <a:pt x="7281523" y="6177518"/>
                  </a:cubicBezTo>
                  <a:cubicBezTo>
                    <a:pt x="7274538" y="6181836"/>
                    <a:pt x="7267045" y="6185011"/>
                    <a:pt x="7260187" y="6186789"/>
                  </a:cubicBezTo>
                  <a:close/>
                  <a:moveTo>
                    <a:pt x="7321528" y="6092809"/>
                  </a:moveTo>
                  <a:cubicBezTo>
                    <a:pt x="7321274" y="6104239"/>
                    <a:pt x="7320893" y="6104620"/>
                    <a:pt x="7320512" y="6104620"/>
                  </a:cubicBezTo>
                  <a:cubicBezTo>
                    <a:pt x="7320258" y="6104620"/>
                    <a:pt x="7320131" y="6104493"/>
                    <a:pt x="7319877" y="6105509"/>
                  </a:cubicBezTo>
                  <a:cubicBezTo>
                    <a:pt x="7319623" y="6106780"/>
                    <a:pt x="7319750" y="6107923"/>
                    <a:pt x="7319115" y="6115796"/>
                  </a:cubicBezTo>
                  <a:cubicBezTo>
                    <a:pt x="7319242" y="6122146"/>
                    <a:pt x="7317718" y="6133449"/>
                    <a:pt x="7311622" y="6145387"/>
                  </a:cubicBezTo>
                  <a:cubicBezTo>
                    <a:pt x="7305653" y="6157325"/>
                    <a:pt x="7294985" y="6169518"/>
                    <a:pt x="7281523" y="6177518"/>
                  </a:cubicBezTo>
                  <a:cubicBezTo>
                    <a:pt x="7296509" y="6168629"/>
                    <a:pt x="7308066" y="6153134"/>
                    <a:pt x="7313020" y="6140181"/>
                  </a:cubicBezTo>
                  <a:cubicBezTo>
                    <a:pt x="7318099" y="6127099"/>
                    <a:pt x="7317972" y="6117701"/>
                    <a:pt x="7317337" y="6118844"/>
                  </a:cubicBezTo>
                  <a:cubicBezTo>
                    <a:pt x="7316067" y="6129258"/>
                    <a:pt x="7313527" y="6134719"/>
                    <a:pt x="7312384" y="6137894"/>
                  </a:cubicBezTo>
                  <a:cubicBezTo>
                    <a:pt x="7311114" y="6141069"/>
                    <a:pt x="7310225" y="6141958"/>
                    <a:pt x="7309590" y="6143101"/>
                  </a:cubicBezTo>
                  <a:cubicBezTo>
                    <a:pt x="7308828" y="6144371"/>
                    <a:pt x="7308193" y="6145387"/>
                    <a:pt x="7306542" y="6148181"/>
                  </a:cubicBezTo>
                  <a:cubicBezTo>
                    <a:pt x="7306288" y="6148689"/>
                    <a:pt x="7305907" y="6149324"/>
                    <a:pt x="7305526" y="6149832"/>
                  </a:cubicBezTo>
                  <a:cubicBezTo>
                    <a:pt x="7305526" y="6149832"/>
                    <a:pt x="7304256" y="6154658"/>
                    <a:pt x="7294350" y="6164311"/>
                  </a:cubicBezTo>
                  <a:lnTo>
                    <a:pt x="7293207" y="6167486"/>
                  </a:lnTo>
                  <a:cubicBezTo>
                    <a:pt x="7288762" y="6171931"/>
                    <a:pt x="7281777" y="6176756"/>
                    <a:pt x="7274284" y="6180439"/>
                  </a:cubicBezTo>
                  <a:cubicBezTo>
                    <a:pt x="7255488" y="6191615"/>
                    <a:pt x="7239486" y="6187806"/>
                    <a:pt x="7239486" y="6187806"/>
                  </a:cubicBezTo>
                  <a:lnTo>
                    <a:pt x="7213705" y="6184376"/>
                  </a:lnTo>
                  <a:lnTo>
                    <a:pt x="7206847" y="6184757"/>
                  </a:lnTo>
                  <a:lnTo>
                    <a:pt x="7159984" y="6181582"/>
                  </a:lnTo>
                  <a:cubicBezTo>
                    <a:pt x="6538285" y="6183106"/>
                    <a:pt x="5564664" y="6181074"/>
                    <a:pt x="4932846" y="6180693"/>
                  </a:cubicBezTo>
                  <a:cubicBezTo>
                    <a:pt x="4656148" y="6180820"/>
                    <a:pt x="3934070" y="6180312"/>
                    <a:pt x="3549357" y="6181582"/>
                  </a:cubicBezTo>
                  <a:lnTo>
                    <a:pt x="3567113" y="6180439"/>
                  </a:lnTo>
                  <a:cubicBezTo>
                    <a:pt x="3106936" y="6180693"/>
                    <a:pt x="2473639" y="6182471"/>
                    <a:pt x="2195461" y="6182852"/>
                  </a:cubicBezTo>
                  <a:lnTo>
                    <a:pt x="2202860" y="6182344"/>
                  </a:lnTo>
                  <a:cubicBezTo>
                    <a:pt x="2017901" y="6182471"/>
                    <a:pt x="1532570" y="6183614"/>
                    <a:pt x="1591757" y="6185774"/>
                  </a:cubicBezTo>
                  <a:cubicBezTo>
                    <a:pt x="1144897" y="6185138"/>
                    <a:pt x="1223320" y="6183106"/>
                    <a:pt x="656607" y="6184249"/>
                  </a:cubicBezTo>
                  <a:lnTo>
                    <a:pt x="743908" y="6184504"/>
                  </a:lnTo>
                  <a:cubicBezTo>
                    <a:pt x="581144" y="6184504"/>
                    <a:pt x="261536" y="6184631"/>
                    <a:pt x="170688" y="6184631"/>
                  </a:cubicBezTo>
                  <a:cubicBezTo>
                    <a:pt x="153670" y="6184631"/>
                    <a:pt x="135001" y="6184504"/>
                    <a:pt x="115570" y="6184504"/>
                  </a:cubicBezTo>
                  <a:cubicBezTo>
                    <a:pt x="105791" y="6184504"/>
                    <a:pt x="95885" y="6184504"/>
                    <a:pt x="85852" y="6184376"/>
                  </a:cubicBezTo>
                  <a:cubicBezTo>
                    <a:pt x="80645" y="6184249"/>
                    <a:pt x="76708" y="6184504"/>
                    <a:pt x="68453" y="6183995"/>
                  </a:cubicBezTo>
                  <a:cubicBezTo>
                    <a:pt x="61087" y="6183106"/>
                    <a:pt x="53975" y="6181329"/>
                    <a:pt x="47117" y="6178534"/>
                  </a:cubicBezTo>
                  <a:cubicBezTo>
                    <a:pt x="19558" y="6167358"/>
                    <a:pt x="1143" y="6138783"/>
                    <a:pt x="1270" y="6110717"/>
                  </a:cubicBezTo>
                  <a:cubicBezTo>
                    <a:pt x="1270" y="6091286"/>
                    <a:pt x="1270" y="6072870"/>
                    <a:pt x="1397" y="6056233"/>
                  </a:cubicBezTo>
                  <a:cubicBezTo>
                    <a:pt x="1270" y="6023213"/>
                    <a:pt x="1270" y="5997305"/>
                    <a:pt x="1270" y="5892452"/>
                  </a:cubicBezTo>
                  <a:lnTo>
                    <a:pt x="1651" y="5934660"/>
                  </a:lnTo>
                  <a:cubicBezTo>
                    <a:pt x="508" y="5510167"/>
                    <a:pt x="1778" y="4969904"/>
                    <a:pt x="0" y="4536970"/>
                  </a:cubicBezTo>
                  <a:cubicBezTo>
                    <a:pt x="1016" y="3731399"/>
                    <a:pt x="2413" y="258278"/>
                    <a:pt x="1270" y="85090"/>
                  </a:cubicBezTo>
                  <a:cubicBezTo>
                    <a:pt x="1270" y="82423"/>
                    <a:pt x="1270" y="79756"/>
                    <a:pt x="1270" y="77470"/>
                  </a:cubicBezTo>
                  <a:cubicBezTo>
                    <a:pt x="1397" y="74168"/>
                    <a:pt x="1397" y="70993"/>
                    <a:pt x="1905" y="68199"/>
                  </a:cubicBezTo>
                  <a:cubicBezTo>
                    <a:pt x="2667" y="62357"/>
                    <a:pt x="3937" y="57404"/>
                    <a:pt x="5461" y="53340"/>
                  </a:cubicBezTo>
                  <a:cubicBezTo>
                    <a:pt x="8255" y="44958"/>
                    <a:pt x="11684" y="39878"/>
                    <a:pt x="13843" y="36322"/>
                  </a:cubicBezTo>
                  <a:cubicBezTo>
                    <a:pt x="18669" y="29210"/>
                    <a:pt x="19558" y="28448"/>
                    <a:pt x="20066" y="27559"/>
                  </a:cubicBezTo>
                  <a:cubicBezTo>
                    <a:pt x="20828" y="26670"/>
                    <a:pt x="21209" y="25527"/>
                    <a:pt x="27432" y="19939"/>
                  </a:cubicBezTo>
                  <a:cubicBezTo>
                    <a:pt x="30734" y="17399"/>
                    <a:pt x="35433" y="13462"/>
                    <a:pt x="43307" y="9779"/>
                  </a:cubicBezTo>
                  <a:cubicBezTo>
                    <a:pt x="50927" y="6096"/>
                    <a:pt x="62992" y="2159"/>
                    <a:pt x="77089" y="2286"/>
                  </a:cubicBezTo>
                  <a:cubicBezTo>
                    <a:pt x="88773" y="2286"/>
                    <a:pt x="93853" y="1397"/>
                    <a:pt x="78994" y="889"/>
                  </a:cubicBezTo>
                  <a:cubicBezTo>
                    <a:pt x="105918" y="1270"/>
                    <a:pt x="141478" y="889"/>
                    <a:pt x="167386" y="2159"/>
                  </a:cubicBezTo>
                  <a:cubicBezTo>
                    <a:pt x="1770797" y="508"/>
                    <a:pt x="5634208" y="635"/>
                    <a:pt x="7171287" y="0"/>
                  </a:cubicBezTo>
                  <a:lnTo>
                    <a:pt x="7167096" y="254"/>
                  </a:lnTo>
                  <a:cubicBezTo>
                    <a:pt x="7180304" y="254"/>
                    <a:pt x="7198465" y="127"/>
                    <a:pt x="7220182" y="127"/>
                  </a:cubicBezTo>
                  <a:cubicBezTo>
                    <a:pt x="7225643" y="127"/>
                    <a:pt x="7231231" y="127"/>
                    <a:pt x="7237200" y="127"/>
                  </a:cubicBezTo>
                  <a:lnTo>
                    <a:pt x="7239486" y="127"/>
                  </a:lnTo>
                  <a:lnTo>
                    <a:pt x="7242915" y="254"/>
                  </a:lnTo>
                  <a:cubicBezTo>
                    <a:pt x="7245201" y="381"/>
                    <a:pt x="7247487" y="381"/>
                    <a:pt x="7249773" y="762"/>
                  </a:cubicBezTo>
                  <a:cubicBezTo>
                    <a:pt x="7254345" y="1270"/>
                    <a:pt x="7259045" y="2413"/>
                    <a:pt x="7263616" y="3810"/>
                  </a:cubicBezTo>
                  <a:cubicBezTo>
                    <a:pt x="7281904" y="9525"/>
                    <a:pt x="7299049" y="22860"/>
                    <a:pt x="7309082" y="41656"/>
                  </a:cubicBezTo>
                  <a:cubicBezTo>
                    <a:pt x="7314035" y="51054"/>
                    <a:pt x="7317337" y="61722"/>
                    <a:pt x="7318099" y="72771"/>
                  </a:cubicBezTo>
                  <a:cubicBezTo>
                    <a:pt x="7318480" y="79121"/>
                    <a:pt x="7318353" y="81915"/>
                    <a:pt x="7318353" y="85725"/>
                  </a:cubicBezTo>
                  <a:cubicBezTo>
                    <a:pt x="7318353" y="89408"/>
                    <a:pt x="7318353" y="93091"/>
                    <a:pt x="7318353" y="96901"/>
                  </a:cubicBezTo>
                  <a:cubicBezTo>
                    <a:pt x="7318353" y="111887"/>
                    <a:pt x="7318480" y="127254"/>
                    <a:pt x="7318480" y="143002"/>
                  </a:cubicBezTo>
                  <a:cubicBezTo>
                    <a:pt x="7318607" y="200393"/>
                    <a:pt x="7318734" y="510320"/>
                    <a:pt x="7318861" y="820248"/>
                  </a:cubicBezTo>
                  <a:cubicBezTo>
                    <a:pt x="7319115" y="2061165"/>
                    <a:pt x="7319496" y="3300876"/>
                    <a:pt x="7319623" y="3801343"/>
                  </a:cubicBezTo>
                  <a:lnTo>
                    <a:pt x="7320893" y="4002736"/>
                  </a:lnTo>
                  <a:cubicBezTo>
                    <a:pt x="7319877" y="4212570"/>
                    <a:pt x="7320639" y="4409139"/>
                    <a:pt x="7319877" y="4697360"/>
                  </a:cubicBezTo>
                  <a:cubicBezTo>
                    <a:pt x="7320004" y="4848103"/>
                    <a:pt x="7321020" y="4785394"/>
                    <a:pt x="7321274" y="4714243"/>
                  </a:cubicBezTo>
                  <a:cubicBezTo>
                    <a:pt x="7320512" y="4965080"/>
                    <a:pt x="7321528" y="5237623"/>
                    <a:pt x="7320766" y="5376307"/>
                  </a:cubicBezTo>
                  <a:lnTo>
                    <a:pt x="7320385" y="5334098"/>
                  </a:lnTo>
                  <a:cubicBezTo>
                    <a:pt x="7319115" y="5726030"/>
                    <a:pt x="7322417" y="5953954"/>
                    <a:pt x="7321020" y="6037056"/>
                  </a:cubicBezTo>
                  <a:lnTo>
                    <a:pt x="7320766" y="6036675"/>
                  </a:lnTo>
                  <a:cubicBezTo>
                    <a:pt x="7319877" y="6055344"/>
                    <a:pt x="7321147" y="6076554"/>
                    <a:pt x="7321528" y="6092809"/>
                  </a:cubicBezTo>
                  <a:close/>
                  <a:moveTo>
                    <a:pt x="7279110" y="6177137"/>
                  </a:moveTo>
                  <a:cubicBezTo>
                    <a:pt x="7278475" y="6177518"/>
                    <a:pt x="7277967" y="6177899"/>
                    <a:pt x="7277459" y="6178280"/>
                  </a:cubicBezTo>
                  <a:cubicBezTo>
                    <a:pt x="7277967" y="6178026"/>
                    <a:pt x="7278475" y="6177899"/>
                    <a:pt x="7278983" y="6177518"/>
                  </a:cubicBezTo>
                  <a:cubicBezTo>
                    <a:pt x="7278983" y="6177518"/>
                    <a:pt x="7279110" y="6177264"/>
                    <a:pt x="7279110" y="6177137"/>
                  </a:cubicBezTo>
                  <a:close/>
                </a:path>
              </a:pathLst>
            </a:custGeom>
            <a:solidFill>
              <a:srgbClr val="FFF8ED"/>
            </a:solidFill>
          </p:spPr>
        </p:sp>
      </p:grpSp>
      <p:grpSp>
        <p:nvGrpSpPr>
          <p:cNvPr name="Group 5" id="5"/>
          <p:cNvGrpSpPr>
            <a:grpSpLocks noChangeAspect="true"/>
          </p:cNvGrpSpPr>
          <p:nvPr/>
        </p:nvGrpSpPr>
        <p:grpSpPr>
          <a:xfrm rot="-5400000">
            <a:off x="10262379" y="2261379"/>
            <a:ext cx="10272794" cy="5778447"/>
            <a:chOff x="0" y="0"/>
            <a:chExt cx="5852160" cy="3291840"/>
          </a:xfrm>
        </p:grpSpPr>
        <p:sp>
          <p:nvSpPr>
            <p:cNvPr name="Freeform 6" id="6"/>
            <p:cNvSpPr/>
            <p:nvPr/>
          </p:nvSpPr>
          <p:spPr>
            <a:xfrm flipH="false" flipV="false" rot="5400000">
              <a:off x="-638746" y="656145"/>
              <a:ext cx="3243707" cy="1966214"/>
            </a:xfrm>
            <a:custGeom>
              <a:avLst/>
              <a:gdLst/>
              <a:ahLst/>
              <a:cxnLst/>
              <a:rect r="r" b="b" t="t" l="l"/>
              <a:pathLst>
                <a:path h="1966214" w="3243707">
                  <a:moveTo>
                    <a:pt x="0" y="1966215"/>
                  </a:moveTo>
                  <a:lnTo>
                    <a:pt x="0" y="0"/>
                  </a:lnTo>
                  <a:lnTo>
                    <a:pt x="3243707" y="0"/>
                  </a:lnTo>
                  <a:lnTo>
                    <a:pt x="3243707" y="1966215"/>
                  </a:lnTo>
                  <a:lnTo>
                    <a:pt x="0" y="1966215"/>
                  </a:lnTo>
                  <a:close/>
                </a:path>
              </a:pathLst>
            </a:custGeom>
            <a:blipFill>
              <a:blip r:embed="rId3"/>
              <a:stretch>
                <a:fillRect l="0" t="-13428" r="0" b="-10300"/>
              </a:stretch>
            </a:blipFill>
          </p:spPr>
        </p:sp>
        <p:sp>
          <p:nvSpPr>
            <p:cNvPr name="Freeform 7" id="7"/>
            <p:cNvSpPr/>
            <p:nvPr/>
          </p:nvSpPr>
          <p:spPr>
            <a:xfrm flipH="false" flipV="false" rot="5400000">
              <a:off x="1343660" y="648462"/>
              <a:ext cx="3243707" cy="1981581"/>
            </a:xfrm>
            <a:custGeom>
              <a:avLst/>
              <a:gdLst/>
              <a:ahLst/>
              <a:cxnLst/>
              <a:rect r="r" b="b" t="t" l="l"/>
              <a:pathLst>
                <a:path h="1981581" w="3243707">
                  <a:moveTo>
                    <a:pt x="3243707" y="0"/>
                  </a:moveTo>
                  <a:lnTo>
                    <a:pt x="3243707" y="1981581"/>
                  </a:lnTo>
                  <a:lnTo>
                    <a:pt x="0" y="1981581"/>
                  </a:lnTo>
                  <a:lnTo>
                    <a:pt x="0" y="0"/>
                  </a:lnTo>
                  <a:lnTo>
                    <a:pt x="3243707" y="0"/>
                  </a:lnTo>
                  <a:close/>
                </a:path>
              </a:pathLst>
            </a:custGeom>
            <a:blipFill>
              <a:blip r:embed="rId4"/>
              <a:stretch>
                <a:fillRect l="-20646" t="-4286" r="-1283" b="0"/>
              </a:stretch>
            </a:blipFill>
          </p:spPr>
        </p:sp>
        <p:sp>
          <p:nvSpPr>
            <p:cNvPr name="Freeform 8" id="8"/>
            <p:cNvSpPr/>
            <p:nvPr/>
          </p:nvSpPr>
          <p:spPr>
            <a:xfrm flipH="false" flipV="false" rot="5400000">
              <a:off x="3279711" y="704025"/>
              <a:ext cx="3259074" cy="1885823"/>
            </a:xfrm>
            <a:custGeom>
              <a:avLst/>
              <a:gdLst/>
              <a:ahLst/>
              <a:cxnLst/>
              <a:rect r="r" b="b" t="t" l="l"/>
              <a:pathLst>
                <a:path h="1885823" w="3259074">
                  <a:moveTo>
                    <a:pt x="3259074" y="0"/>
                  </a:moveTo>
                  <a:lnTo>
                    <a:pt x="3259074" y="1885822"/>
                  </a:lnTo>
                  <a:lnTo>
                    <a:pt x="0" y="1885822"/>
                  </a:lnTo>
                  <a:lnTo>
                    <a:pt x="0" y="0"/>
                  </a:lnTo>
                  <a:lnTo>
                    <a:pt x="3259074" y="0"/>
                  </a:lnTo>
                  <a:close/>
                </a:path>
              </a:pathLst>
            </a:custGeom>
            <a:blipFill>
              <a:blip r:embed="rId5"/>
              <a:stretch>
                <a:fillRect l="0" t="0" r="0" b="-15269"/>
              </a:stretch>
            </a:blipFill>
          </p:spPr>
        </p:sp>
        <p:sp>
          <p:nvSpPr>
            <p:cNvPr name="Freeform 9" id="9"/>
            <p:cNvSpPr/>
            <p:nvPr/>
          </p:nvSpPr>
          <p:spPr>
            <a:xfrm flipH="false" flipV="false" rot="0">
              <a:off x="0" y="0"/>
              <a:ext cx="5852160" cy="3291840"/>
            </a:xfrm>
            <a:custGeom>
              <a:avLst/>
              <a:gdLst/>
              <a:ahLst/>
              <a:cxnLst/>
              <a:rect r="r" b="b" t="t" l="l"/>
              <a:pathLst>
                <a:path h="3291840" w="5852160">
                  <a:moveTo>
                    <a:pt x="5852160" y="3291840"/>
                  </a:moveTo>
                  <a:lnTo>
                    <a:pt x="0" y="3291840"/>
                  </a:lnTo>
                  <a:lnTo>
                    <a:pt x="0" y="0"/>
                  </a:lnTo>
                  <a:lnTo>
                    <a:pt x="5852160" y="0"/>
                  </a:lnTo>
                  <a:lnTo>
                    <a:pt x="5852160" y="3291840"/>
                  </a:lnTo>
                  <a:close/>
                </a:path>
              </a:pathLst>
            </a:custGeom>
            <a:blipFill>
              <a:blip r:embed="rId6"/>
              <a:stretch>
                <a:fillRect l="0" t="0" r="0" b="0"/>
              </a:stretch>
            </a:blipFill>
          </p:spPr>
        </p:sp>
      </p:grpSp>
      <p:sp>
        <p:nvSpPr>
          <p:cNvPr name="TextBox 10" id="10"/>
          <p:cNvSpPr txBox="true"/>
          <p:nvPr/>
        </p:nvSpPr>
        <p:spPr>
          <a:xfrm rot="0">
            <a:off x="648621" y="3387961"/>
            <a:ext cx="11198116" cy="5953125"/>
          </a:xfrm>
          <a:prstGeom prst="rect">
            <a:avLst/>
          </a:prstGeom>
        </p:spPr>
        <p:txBody>
          <a:bodyPr anchor="t" rtlCol="false" tIns="0" lIns="0" bIns="0" rIns="0">
            <a:spAutoFit/>
          </a:bodyPr>
          <a:lstStyle/>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Military Operations: Quick Seal Savior enhances the survivability of injured soldiers in combat zones.</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Industrial Settings: Provides immediate assistance to workers in construction, mining, and oil and gas extraction industries.</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Search and Rescue Missions: Facilitates rapid stabilization of injured individuals during disaster response operations.</a:t>
            </a:r>
          </a:p>
          <a:p>
            <a:pPr algn="l">
              <a:lnSpc>
                <a:spcPts val="3359"/>
              </a:lnSpc>
            </a:pPr>
          </a:p>
          <a:p>
            <a:pPr algn="l" marL="604519" indent="-302260" lvl="1">
              <a:lnSpc>
                <a:spcPts val="3359"/>
              </a:lnSpc>
              <a:buFont typeface="Arial"/>
              <a:buChar char="•"/>
            </a:pPr>
            <a:r>
              <a:rPr lang="en-US" b="true" sz="2799">
                <a:solidFill>
                  <a:srgbClr val="282325"/>
                </a:solidFill>
                <a:latin typeface="Agrandir Bold"/>
                <a:ea typeface="Agrandir Bold"/>
                <a:cs typeface="Agrandir Bold"/>
                <a:sym typeface="Agrandir Bold"/>
              </a:rPr>
              <a:t>Statistics: In disaster scenarios, up to 30% of deaths are due to uncontrolled bleeding, highlighting the need for rapid intervention.</a:t>
            </a:r>
          </a:p>
          <a:p>
            <a:pPr algn="l">
              <a:lnSpc>
                <a:spcPts val="3359"/>
              </a:lnSpc>
            </a:pPr>
          </a:p>
        </p:txBody>
      </p:sp>
      <p:sp>
        <p:nvSpPr>
          <p:cNvPr name="TextBox 11" id="11"/>
          <p:cNvSpPr txBox="true"/>
          <p:nvPr/>
        </p:nvSpPr>
        <p:spPr>
          <a:xfrm rot="0">
            <a:off x="1028700" y="1897545"/>
            <a:ext cx="9421831" cy="995749"/>
          </a:xfrm>
          <a:prstGeom prst="rect">
            <a:avLst/>
          </a:prstGeom>
        </p:spPr>
        <p:txBody>
          <a:bodyPr anchor="t" rtlCol="false" tIns="0" lIns="0" bIns="0" rIns="0">
            <a:spAutoFit/>
          </a:bodyPr>
          <a:lstStyle/>
          <a:p>
            <a:pPr algn="l">
              <a:lnSpc>
                <a:spcPts val="7567"/>
              </a:lnSpc>
            </a:pPr>
            <a:r>
              <a:rPr lang="en-US" sz="7072">
                <a:solidFill>
                  <a:srgbClr val="282325"/>
                </a:solidFill>
                <a:latin typeface="Londrina Solid"/>
                <a:ea typeface="Londrina Solid"/>
                <a:cs typeface="Londrina Solid"/>
                <a:sym typeface="Londrina Solid"/>
              </a:rPr>
              <a:t>APPLICATIONS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DAGEA6SZ5yU</dc:identifier>
  <dcterms:modified xsi:type="dcterms:W3CDTF">2011-08-01T06:04:30Z</dcterms:modified>
  <cp:revision>1</cp:revision>
  <dc:title>Force in Space Education Presentation in Black White Hand Drawn Lightly Textured Style</dc:title>
</cp:coreProperties>
</file>